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Lst>
  <p:notesMasterIdLst>
    <p:notesMasterId r:id="rId21"/>
  </p:notesMasterIdLst>
  <p:handoutMasterIdLst>
    <p:handoutMasterId r:id="rId22"/>
  </p:handoutMasterIdLst>
  <p:sldIdLst>
    <p:sldId id="256" r:id="rId2"/>
    <p:sldId id="262" r:id="rId3"/>
    <p:sldId id="258" r:id="rId4"/>
    <p:sldId id="259" r:id="rId5"/>
    <p:sldId id="260" r:id="rId6"/>
    <p:sldId id="261" r:id="rId7"/>
    <p:sldId id="264" r:id="rId8"/>
    <p:sldId id="265" r:id="rId9"/>
    <p:sldId id="266" r:id="rId10"/>
    <p:sldId id="267" r:id="rId11"/>
    <p:sldId id="268" r:id="rId12"/>
    <p:sldId id="270" r:id="rId13"/>
    <p:sldId id="271" r:id="rId14"/>
    <p:sldId id="272" r:id="rId15"/>
    <p:sldId id="274" r:id="rId16"/>
    <p:sldId id="275" r:id="rId17"/>
    <p:sldId id="277" r:id="rId18"/>
    <p:sldId id="278" r:id="rId19"/>
    <p:sldId id="280" r:id="rId20"/>
  </p:sldIdLst>
  <p:sldSz cx="9144000" cy="6858000" type="screen4x3"/>
  <p:notesSz cx="6805613" cy="9944100"/>
  <p:custDataLst>
    <p:tags r:id="rId2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guide id="3" orient="horz" pos="2932">
          <p15:clr>
            <a:srgbClr val="A4A3A4"/>
          </p15:clr>
        </p15:guide>
        <p15:guide id="4" pos="221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DC0028"/>
    <a:srgbClr val="329AC4"/>
    <a:srgbClr val="454545"/>
    <a:srgbClr val="FB2121"/>
    <a:srgbClr val="DB131D"/>
    <a:srgbClr val="105471"/>
    <a:srgbClr val="EE3640"/>
    <a:srgbClr val="666666"/>
    <a:srgbClr val="D228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8" autoAdjust="0"/>
  </p:normalViewPr>
  <p:slideViewPr>
    <p:cSldViewPr>
      <p:cViewPr varScale="1">
        <p:scale>
          <a:sx n="111" d="100"/>
          <a:sy n="111" d="100"/>
        </p:scale>
        <p:origin x="-1614" y="-7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9784"/>
    </p:cViewPr>
  </p:sorterViewPr>
  <p:notesViewPr>
    <p:cSldViewPr>
      <p:cViewPr varScale="1">
        <p:scale>
          <a:sx n="96" d="100"/>
          <a:sy n="96" d="100"/>
        </p:scale>
        <p:origin x="-3558" y="-108"/>
      </p:cViewPr>
      <p:guideLst>
        <p:guide orient="horz" pos="3076"/>
        <p:guide orient="horz" pos="3132"/>
        <p:guide pos="2093"/>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9099" cy="497205"/>
          </a:xfrm>
          <a:prstGeom prst="rect">
            <a:avLst/>
          </a:prstGeom>
        </p:spPr>
        <p:txBody>
          <a:bodyPr vert="horz" lIns="93324" tIns="46662" rIns="93324" bIns="46662" rtlCol="0"/>
          <a:lstStyle>
            <a:lvl1pPr algn="l">
              <a:defRPr sz="1200"/>
            </a:lvl1pPr>
          </a:lstStyle>
          <a:p>
            <a:endParaRPr lang="en-GB"/>
          </a:p>
        </p:txBody>
      </p:sp>
      <p:sp>
        <p:nvSpPr>
          <p:cNvPr id="3" name="Date Placeholder 2"/>
          <p:cNvSpPr>
            <a:spLocks noGrp="1"/>
          </p:cNvSpPr>
          <p:nvPr>
            <p:ph type="dt" sz="quarter" idx="1"/>
          </p:nvPr>
        </p:nvSpPr>
        <p:spPr>
          <a:xfrm>
            <a:off x="3854940" y="1"/>
            <a:ext cx="2949099" cy="497205"/>
          </a:xfrm>
          <a:prstGeom prst="rect">
            <a:avLst/>
          </a:prstGeom>
        </p:spPr>
        <p:txBody>
          <a:bodyPr vert="horz" lIns="93324" tIns="46662" rIns="93324" bIns="46662" rtlCol="0"/>
          <a:lstStyle>
            <a:lvl1pPr algn="r">
              <a:defRPr sz="1200"/>
            </a:lvl1pPr>
          </a:lstStyle>
          <a:p>
            <a:fld id="{256044AF-48B3-4029-860B-B4A3C345B2F5}" type="datetimeFigureOut">
              <a:rPr lang="en-GB" smtClean="0"/>
              <a:t>02/11/2015</a:t>
            </a:fld>
            <a:endParaRPr lang="en-GB"/>
          </a:p>
        </p:txBody>
      </p:sp>
      <p:sp>
        <p:nvSpPr>
          <p:cNvPr id="4" name="Footer Placeholder 3"/>
          <p:cNvSpPr>
            <a:spLocks noGrp="1"/>
          </p:cNvSpPr>
          <p:nvPr>
            <p:ph type="ftr" sz="quarter" idx="2"/>
          </p:nvPr>
        </p:nvSpPr>
        <p:spPr>
          <a:xfrm>
            <a:off x="0" y="9445169"/>
            <a:ext cx="2949099" cy="497205"/>
          </a:xfrm>
          <a:prstGeom prst="rect">
            <a:avLst/>
          </a:prstGeom>
        </p:spPr>
        <p:txBody>
          <a:bodyPr vert="horz" lIns="93324" tIns="46662" rIns="93324" bIns="46662" rtlCol="0" anchor="b"/>
          <a:lstStyle>
            <a:lvl1pPr algn="l">
              <a:defRPr sz="1200"/>
            </a:lvl1pPr>
          </a:lstStyle>
          <a:p>
            <a:endParaRPr lang="en-GB"/>
          </a:p>
        </p:txBody>
      </p:sp>
      <p:sp>
        <p:nvSpPr>
          <p:cNvPr id="5" name="Slide Number Placeholder 4"/>
          <p:cNvSpPr>
            <a:spLocks noGrp="1"/>
          </p:cNvSpPr>
          <p:nvPr>
            <p:ph type="sldNum" sz="quarter" idx="3"/>
          </p:nvPr>
        </p:nvSpPr>
        <p:spPr>
          <a:xfrm>
            <a:off x="3854940" y="9445169"/>
            <a:ext cx="2949099" cy="497205"/>
          </a:xfrm>
          <a:prstGeom prst="rect">
            <a:avLst/>
          </a:prstGeom>
        </p:spPr>
        <p:txBody>
          <a:bodyPr vert="horz" lIns="93324" tIns="46662" rIns="93324" bIns="46662" rtlCol="0" anchor="b"/>
          <a:lstStyle>
            <a:lvl1pPr algn="r">
              <a:defRPr sz="1200"/>
            </a:lvl1pPr>
          </a:lstStyle>
          <a:p>
            <a:fld id="{29D817CD-1240-4471-883D-DC62839AEC04}" type="slidenum">
              <a:rPr lang="en-GB" smtClean="0"/>
              <a:t>‹#›</a:t>
            </a:fld>
            <a:endParaRPr lang="en-GB"/>
          </a:p>
        </p:txBody>
      </p:sp>
    </p:spTree>
    <p:extLst>
      <p:ext uri="{BB962C8B-B14F-4D97-AF65-F5344CB8AC3E}">
        <p14:creationId xmlns:p14="http://schemas.microsoft.com/office/powerpoint/2010/main" val="41779975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9099" cy="497205"/>
          </a:xfrm>
          <a:prstGeom prst="rect">
            <a:avLst/>
          </a:prstGeom>
        </p:spPr>
        <p:txBody>
          <a:bodyPr vert="horz" lIns="93324" tIns="46662" rIns="93324" bIns="46662" rtlCol="0"/>
          <a:lstStyle>
            <a:lvl1pPr algn="l">
              <a:defRPr sz="1200"/>
            </a:lvl1pPr>
          </a:lstStyle>
          <a:p>
            <a:endParaRPr lang="en-GB"/>
          </a:p>
        </p:txBody>
      </p:sp>
      <p:sp>
        <p:nvSpPr>
          <p:cNvPr id="3" name="Date Placeholder 2"/>
          <p:cNvSpPr>
            <a:spLocks noGrp="1"/>
          </p:cNvSpPr>
          <p:nvPr>
            <p:ph type="dt" idx="1"/>
          </p:nvPr>
        </p:nvSpPr>
        <p:spPr>
          <a:xfrm>
            <a:off x="3854940" y="1"/>
            <a:ext cx="2949099" cy="497205"/>
          </a:xfrm>
          <a:prstGeom prst="rect">
            <a:avLst/>
          </a:prstGeom>
        </p:spPr>
        <p:txBody>
          <a:bodyPr vert="horz" lIns="93324" tIns="46662" rIns="93324" bIns="46662" rtlCol="0"/>
          <a:lstStyle>
            <a:lvl1pPr algn="r">
              <a:defRPr sz="1200"/>
            </a:lvl1pPr>
          </a:lstStyle>
          <a:p>
            <a:fld id="{43471DB8-B8CE-42FA-98DB-83511CF6E522}" type="datetimeFigureOut">
              <a:rPr lang="en-GB" smtClean="0"/>
              <a:t>02/11/2015</a:t>
            </a:fld>
            <a:endParaRPr lang="en-GB"/>
          </a:p>
        </p:txBody>
      </p:sp>
      <p:sp>
        <p:nvSpPr>
          <p:cNvPr id="4" name="Slide Image Placeholder 3"/>
          <p:cNvSpPr>
            <a:spLocks noGrp="1" noRot="1" noChangeAspect="1"/>
          </p:cNvSpPr>
          <p:nvPr>
            <p:ph type="sldImg" idx="2"/>
          </p:nvPr>
        </p:nvSpPr>
        <p:spPr>
          <a:xfrm>
            <a:off x="917575" y="746125"/>
            <a:ext cx="4970463" cy="3729038"/>
          </a:xfrm>
          <a:prstGeom prst="rect">
            <a:avLst/>
          </a:prstGeom>
          <a:noFill/>
          <a:ln w="12700">
            <a:solidFill>
              <a:prstClr val="black"/>
            </a:solidFill>
          </a:ln>
        </p:spPr>
        <p:txBody>
          <a:bodyPr vert="horz" lIns="93324" tIns="46662" rIns="93324" bIns="46662" rtlCol="0" anchor="ctr"/>
          <a:lstStyle/>
          <a:p>
            <a:endParaRPr lang="en-GB"/>
          </a:p>
        </p:txBody>
      </p:sp>
      <p:sp>
        <p:nvSpPr>
          <p:cNvPr id="5" name="Notes Placeholder 4"/>
          <p:cNvSpPr>
            <a:spLocks noGrp="1"/>
          </p:cNvSpPr>
          <p:nvPr>
            <p:ph type="body" sz="quarter" idx="3"/>
          </p:nvPr>
        </p:nvSpPr>
        <p:spPr>
          <a:xfrm>
            <a:off x="680562" y="4723449"/>
            <a:ext cx="5444490" cy="4474845"/>
          </a:xfrm>
          <a:prstGeom prst="rect">
            <a:avLst/>
          </a:prstGeom>
        </p:spPr>
        <p:txBody>
          <a:bodyPr vert="horz" lIns="93324" tIns="46662" rIns="93324" bIns="4666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445169"/>
            <a:ext cx="2949099" cy="497205"/>
          </a:xfrm>
          <a:prstGeom prst="rect">
            <a:avLst/>
          </a:prstGeom>
        </p:spPr>
        <p:txBody>
          <a:bodyPr vert="horz" lIns="93324" tIns="46662" rIns="93324" bIns="46662" rtlCol="0" anchor="b"/>
          <a:lstStyle>
            <a:lvl1pPr algn="l">
              <a:defRPr sz="1200"/>
            </a:lvl1pPr>
          </a:lstStyle>
          <a:p>
            <a:endParaRPr lang="en-GB"/>
          </a:p>
        </p:txBody>
      </p:sp>
      <p:sp>
        <p:nvSpPr>
          <p:cNvPr id="7" name="Slide Number Placeholder 6"/>
          <p:cNvSpPr>
            <a:spLocks noGrp="1"/>
          </p:cNvSpPr>
          <p:nvPr>
            <p:ph type="sldNum" sz="quarter" idx="5"/>
          </p:nvPr>
        </p:nvSpPr>
        <p:spPr>
          <a:xfrm>
            <a:off x="3854940" y="9445169"/>
            <a:ext cx="2949099" cy="497205"/>
          </a:xfrm>
          <a:prstGeom prst="rect">
            <a:avLst/>
          </a:prstGeom>
        </p:spPr>
        <p:txBody>
          <a:bodyPr vert="horz" lIns="93324" tIns="46662" rIns="93324" bIns="46662" rtlCol="0" anchor="b"/>
          <a:lstStyle>
            <a:lvl1pPr algn="r">
              <a:defRPr sz="1200"/>
            </a:lvl1pPr>
          </a:lstStyle>
          <a:p>
            <a:fld id="{1EF965E4-A6F7-4FDD-9F75-269A0DC1E0CB}" type="slidenum">
              <a:rPr lang="en-GB" smtClean="0"/>
              <a:t>‹#›</a:t>
            </a:fld>
            <a:endParaRPr lang="en-GB"/>
          </a:p>
        </p:txBody>
      </p:sp>
    </p:spTree>
    <p:extLst>
      <p:ext uri="{BB962C8B-B14F-4D97-AF65-F5344CB8AC3E}">
        <p14:creationId xmlns:p14="http://schemas.microsoft.com/office/powerpoint/2010/main" val="1895042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6125"/>
            <a:ext cx="4970463" cy="37290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7816E4-B668-4146-801B-2FAC5CF7DE1A}" type="slidenum">
              <a:rPr lang="en-US" smtClean="0"/>
              <a:t>4</a:t>
            </a:fld>
            <a:endParaRPr lang="en-US"/>
          </a:p>
        </p:txBody>
      </p:sp>
    </p:spTree>
    <p:extLst>
      <p:ext uri="{BB962C8B-B14F-4D97-AF65-F5344CB8AC3E}">
        <p14:creationId xmlns:p14="http://schemas.microsoft.com/office/powerpoint/2010/main" val="417011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6125"/>
            <a:ext cx="4970463" cy="37290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7816E4-B668-4146-801B-2FAC5CF7DE1A}" type="slidenum">
              <a:rPr lang="en-US" smtClean="0"/>
              <a:t>5</a:t>
            </a:fld>
            <a:endParaRPr lang="en-US"/>
          </a:p>
        </p:txBody>
      </p:sp>
    </p:spTree>
    <p:extLst>
      <p:ext uri="{BB962C8B-B14F-4D97-AF65-F5344CB8AC3E}">
        <p14:creationId xmlns:p14="http://schemas.microsoft.com/office/powerpoint/2010/main" val="417011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6125"/>
            <a:ext cx="4970463" cy="37290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7816E4-B668-4146-801B-2FAC5CF7DE1A}" type="slidenum">
              <a:rPr lang="en-US" smtClean="0"/>
              <a:t>6</a:t>
            </a:fld>
            <a:endParaRPr lang="en-US"/>
          </a:p>
        </p:txBody>
      </p:sp>
    </p:spTree>
    <p:extLst>
      <p:ext uri="{BB962C8B-B14F-4D97-AF65-F5344CB8AC3E}">
        <p14:creationId xmlns:p14="http://schemas.microsoft.com/office/powerpoint/2010/main" val="417011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6125"/>
            <a:ext cx="4970463" cy="37290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7816E4-B668-4146-801B-2FAC5CF7DE1A}" type="slidenum">
              <a:rPr lang="en-US" smtClean="0"/>
              <a:t>7</a:t>
            </a:fld>
            <a:endParaRPr lang="en-US"/>
          </a:p>
        </p:txBody>
      </p:sp>
    </p:spTree>
    <p:extLst>
      <p:ext uri="{BB962C8B-B14F-4D97-AF65-F5344CB8AC3E}">
        <p14:creationId xmlns:p14="http://schemas.microsoft.com/office/powerpoint/2010/main" val="417011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6125"/>
            <a:ext cx="4970463" cy="37290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7816E4-B668-4146-801B-2FAC5CF7DE1A}" type="slidenum">
              <a:rPr lang="en-US" smtClean="0"/>
              <a:t>8</a:t>
            </a:fld>
            <a:endParaRPr lang="en-US"/>
          </a:p>
        </p:txBody>
      </p:sp>
    </p:spTree>
    <p:extLst>
      <p:ext uri="{BB962C8B-B14F-4D97-AF65-F5344CB8AC3E}">
        <p14:creationId xmlns:p14="http://schemas.microsoft.com/office/powerpoint/2010/main" val="417011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6125"/>
            <a:ext cx="4970463" cy="37290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7816E4-B668-4146-801B-2FAC5CF7DE1A}" type="slidenum">
              <a:rPr lang="en-US" smtClean="0"/>
              <a:t>12</a:t>
            </a:fld>
            <a:endParaRPr lang="en-US"/>
          </a:p>
        </p:txBody>
      </p:sp>
    </p:spTree>
    <p:extLst>
      <p:ext uri="{BB962C8B-B14F-4D97-AF65-F5344CB8AC3E}">
        <p14:creationId xmlns:p14="http://schemas.microsoft.com/office/powerpoint/2010/main" val="417011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6125"/>
            <a:ext cx="4970463" cy="37290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7816E4-B668-4146-801B-2FAC5CF7DE1A}" type="slidenum">
              <a:rPr lang="en-US" smtClean="0"/>
              <a:t>15</a:t>
            </a:fld>
            <a:endParaRPr lang="en-US"/>
          </a:p>
        </p:txBody>
      </p:sp>
    </p:spTree>
    <p:extLst>
      <p:ext uri="{BB962C8B-B14F-4D97-AF65-F5344CB8AC3E}">
        <p14:creationId xmlns:p14="http://schemas.microsoft.com/office/powerpoint/2010/main" val="417011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6125"/>
            <a:ext cx="4970463" cy="37290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7816E4-B668-4146-801B-2FAC5CF7DE1A}" type="slidenum">
              <a:rPr lang="en-US" smtClean="0"/>
              <a:t>17</a:t>
            </a:fld>
            <a:endParaRPr lang="en-US"/>
          </a:p>
        </p:txBody>
      </p:sp>
    </p:spTree>
    <p:extLst>
      <p:ext uri="{BB962C8B-B14F-4D97-AF65-F5344CB8AC3E}">
        <p14:creationId xmlns:p14="http://schemas.microsoft.com/office/powerpoint/2010/main" val="417011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6125"/>
            <a:ext cx="4970463" cy="37290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7816E4-B668-4146-801B-2FAC5CF7DE1A}" type="slidenum">
              <a:rPr lang="en-US" smtClean="0"/>
              <a:t>19</a:t>
            </a:fld>
            <a:endParaRPr lang="en-US"/>
          </a:p>
        </p:txBody>
      </p:sp>
    </p:spTree>
    <p:extLst>
      <p:ext uri="{BB962C8B-B14F-4D97-AF65-F5344CB8AC3E}">
        <p14:creationId xmlns:p14="http://schemas.microsoft.com/office/powerpoint/2010/main" val="4170113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8" name="Rectangle 20"/>
          <p:cNvSpPr/>
          <p:nvPr userDrawn="1"/>
        </p:nvSpPr>
        <p:spPr bwMode="auto">
          <a:xfrm>
            <a:off x="0" y="4095334"/>
            <a:ext cx="9144000" cy="2762666"/>
          </a:xfrm>
          <a:prstGeom prst="rect">
            <a:avLst/>
          </a:prstGeom>
          <a:solidFill>
            <a:srgbClr val="DC0028"/>
          </a:solidFill>
          <a:ln w="9525" cap="flat" cmpd="sng" algn="ctr">
            <a:noFill/>
            <a:prstDash val="solid"/>
            <a:round/>
            <a:headEnd type="none" w="med" len="med"/>
            <a:tailEnd type="none" w="med" len="med"/>
          </a:ln>
          <a:effectLst/>
        </p:spPr>
        <p:txBody>
          <a:bodyPr/>
          <a:lstStyle/>
          <a:p>
            <a:pPr eaLnBrk="0" hangingPunct="0"/>
            <a:endParaRPr lang="en-GB" sz="2400">
              <a:latin typeface="Times" pitchFamily="18" charset="0"/>
            </a:endParaRPr>
          </a:p>
        </p:txBody>
      </p:sp>
      <p:pic>
        <p:nvPicPr>
          <p:cNvPr id="8" name="Picture 2" descr="C:\Users\nlvgil1\AppData\Local\Microsoft\Windows\Temporary Internet Files\Content.Outlook\TH95SUOD\dynamic line GCO (2).PNG"/>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879334"/>
            <a:ext cx="9144000" cy="216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Atradius Titel"/>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065584"/>
            <a:ext cx="9144000" cy="2811576"/>
          </a:xfrm>
          <a:prstGeom prst="rect">
            <a:avLst/>
          </a:prstGeom>
          <a:noFill/>
        </p:spPr>
      </p:pic>
      <p:sp>
        <p:nvSpPr>
          <p:cNvPr id="2" name="Title 1"/>
          <p:cNvSpPr>
            <a:spLocks noGrp="1"/>
          </p:cNvSpPr>
          <p:nvPr>
            <p:ph type="ctrTitle"/>
          </p:nvPr>
        </p:nvSpPr>
        <p:spPr>
          <a:xfrm>
            <a:off x="685800" y="4263231"/>
            <a:ext cx="7772400" cy="893961"/>
          </a:xfrm>
        </p:spPr>
        <p:txBody>
          <a:bodyPr anchor="b">
            <a:noAutofit/>
          </a:bodyPr>
          <a:lstStyle>
            <a:lvl1pPr>
              <a:defRPr sz="2800" b="1">
                <a:solidFill>
                  <a:schemeClr val="bg1"/>
                </a:solidFill>
              </a:defRPr>
            </a:lvl1pPr>
          </a:lstStyle>
          <a:p>
            <a:r>
              <a:rPr lang="en-US" smtClean="0"/>
              <a:t>Click to edit Master title style</a:t>
            </a:r>
            <a:endParaRPr lang="en-GB" dirty="0"/>
          </a:p>
        </p:txBody>
      </p:sp>
      <p:sp>
        <p:nvSpPr>
          <p:cNvPr id="3" name="Subtitle 2"/>
          <p:cNvSpPr>
            <a:spLocks noGrp="1"/>
          </p:cNvSpPr>
          <p:nvPr>
            <p:ph type="subTitle" idx="1"/>
          </p:nvPr>
        </p:nvSpPr>
        <p:spPr>
          <a:xfrm>
            <a:off x="685800" y="5229200"/>
            <a:ext cx="7774632" cy="648072"/>
          </a:xfrm>
        </p:spPr>
        <p:txBody>
          <a:bodyPr>
            <a:noAutofit/>
          </a:bodyPr>
          <a:lstStyle>
            <a:lvl1pPr marL="0" indent="0" algn="l">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dirty="0"/>
          </a:p>
        </p:txBody>
      </p:sp>
      <p:sp>
        <p:nvSpPr>
          <p:cNvPr id="9" name="sVisualHorizontalTop"/>
          <p:cNvSpPr/>
          <p:nvPr userDrawn="1"/>
        </p:nvSpPr>
        <p:spPr>
          <a:xfrm>
            <a:off x="0" y="1065560"/>
            <a:ext cx="9144000" cy="2811600"/>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xt Placeholder 6"/>
          <p:cNvSpPr>
            <a:spLocks noGrp="1"/>
          </p:cNvSpPr>
          <p:nvPr>
            <p:ph type="body" sz="quarter" idx="10" hasCustomPrompt="1"/>
          </p:nvPr>
        </p:nvSpPr>
        <p:spPr>
          <a:xfrm>
            <a:off x="975428" y="5949280"/>
            <a:ext cx="5324764" cy="720081"/>
          </a:xfrm>
        </p:spPr>
        <p:txBody>
          <a:bodyPr>
            <a:noAutofit/>
          </a:bodyPr>
          <a:lstStyle>
            <a:lvl1pPr marL="0" indent="0">
              <a:lnSpc>
                <a:spcPct val="100000"/>
              </a:lnSpc>
              <a:spcBef>
                <a:spcPts val="600"/>
              </a:spcBef>
              <a:buNone/>
              <a:defRPr sz="900" baseline="0">
                <a:solidFill>
                  <a:schemeClr val="bg1"/>
                </a:solidFill>
              </a:defRPr>
            </a:lvl1pPr>
            <a:lvl2pPr marL="180000" indent="0">
              <a:buNone/>
              <a:defRPr sz="900">
                <a:solidFill>
                  <a:schemeClr val="bg1"/>
                </a:solidFill>
              </a:defRPr>
            </a:lvl2pPr>
            <a:lvl3pPr marL="360000" indent="0">
              <a:buNone/>
              <a:defRPr sz="900">
                <a:solidFill>
                  <a:schemeClr val="bg1"/>
                </a:solidFill>
              </a:defRPr>
            </a:lvl3pPr>
            <a:lvl4pPr marL="540000" indent="0">
              <a:buNone/>
              <a:defRPr sz="900">
                <a:solidFill>
                  <a:schemeClr val="bg1"/>
                </a:solidFill>
              </a:defRPr>
            </a:lvl4pPr>
            <a:lvl5pPr marL="720113" indent="0">
              <a:buNone/>
              <a:defRPr sz="900">
                <a:solidFill>
                  <a:schemeClr val="bg1"/>
                </a:solidFill>
              </a:defRPr>
            </a:lvl5pPr>
          </a:lstStyle>
          <a:p>
            <a:pPr lvl="0"/>
            <a:r>
              <a:rPr lang="en-US" dirty="0" smtClean="0"/>
              <a:t>Click to edit Event and date</a:t>
            </a:r>
          </a:p>
          <a:p>
            <a:pPr lvl="0"/>
            <a:r>
              <a:rPr lang="en-US" dirty="0" smtClean="0"/>
              <a:t>Department / Unit</a:t>
            </a:r>
          </a:p>
          <a:p>
            <a:pPr lvl="0"/>
            <a:r>
              <a:rPr lang="en-US" dirty="0" smtClean="0"/>
              <a:t>Name</a:t>
            </a:r>
          </a:p>
        </p:txBody>
      </p:sp>
      <p:sp>
        <p:nvSpPr>
          <p:cNvPr id="5" name="Footer Placeholder 4"/>
          <p:cNvSpPr>
            <a:spLocks noGrp="1"/>
          </p:cNvSpPr>
          <p:nvPr>
            <p:ph type="ftr" sz="quarter" idx="12"/>
          </p:nvPr>
        </p:nvSpPr>
        <p:spPr>
          <a:xfrm>
            <a:off x="2819400" y="6694392"/>
            <a:ext cx="5172368" cy="163607"/>
          </a:xfrm>
        </p:spPr>
        <p:txBody>
          <a:bodyPr/>
          <a:lstStyle>
            <a:lvl1pPr>
              <a:defRPr sz="800">
                <a:solidFill>
                  <a:schemeClr val="bg1"/>
                </a:solidFill>
              </a:defRPr>
            </a:lvl1pPr>
          </a:lstStyle>
          <a:p>
            <a:endParaRPr lang="en-GB" dirty="0"/>
          </a:p>
        </p:txBody>
      </p:sp>
      <p:sp>
        <p:nvSpPr>
          <p:cNvPr id="6" name="Slide Number Placeholder 5"/>
          <p:cNvSpPr>
            <a:spLocks noGrp="1"/>
          </p:cNvSpPr>
          <p:nvPr>
            <p:ph type="sldNum" sz="quarter" idx="13"/>
          </p:nvPr>
        </p:nvSpPr>
        <p:spPr>
          <a:xfrm>
            <a:off x="8128866" y="6694393"/>
            <a:ext cx="324000" cy="144000"/>
          </a:xfrm>
        </p:spPr>
        <p:txBody>
          <a:bodyPr/>
          <a:lstStyle>
            <a:lvl1pPr>
              <a:defRPr sz="800">
                <a:solidFill>
                  <a:schemeClr val="bg1"/>
                </a:solidFill>
              </a:defRPr>
            </a:lvl1pPr>
          </a:lstStyle>
          <a:p>
            <a:fld id="{9AEFD468-13DB-4482-BA06-D549E20FEF9C}" type="slidenum">
              <a:rPr lang="en-GB" smtClean="0"/>
              <a:pPr/>
              <a:t>‹#›</a:t>
            </a:fld>
            <a:endParaRPr lang="en-GB" dirty="0"/>
          </a:p>
        </p:txBody>
      </p:sp>
      <p:pic>
        <p:nvPicPr>
          <p:cNvPr id="16" name="sLogoAtradius"/>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06000" y="252000"/>
            <a:ext cx="1512000" cy="405560"/>
          </a:xfrm>
          <a:prstGeom prst="rect">
            <a:avLst/>
          </a:prstGeom>
        </p:spPr>
      </p:pic>
    </p:spTree>
    <p:extLst>
      <p:ext uri="{BB962C8B-B14F-4D97-AF65-F5344CB8AC3E}">
        <p14:creationId xmlns:p14="http://schemas.microsoft.com/office/powerpoint/2010/main" val="3288054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op Image Two Columns">
    <p:spTree>
      <p:nvGrpSpPr>
        <p:cNvPr id="1" name=""/>
        <p:cNvGrpSpPr/>
        <p:nvPr/>
      </p:nvGrpSpPr>
      <p:grpSpPr>
        <a:xfrm>
          <a:off x="0" y="0"/>
          <a:ext cx="0" cy="0"/>
          <a:chOff x="0" y="0"/>
          <a:chExt cx="0" cy="0"/>
        </a:xfrm>
      </p:grpSpPr>
      <p:sp>
        <p:nvSpPr>
          <p:cNvPr id="3" name="sVisualHorizontalTop"/>
          <p:cNvSpPr/>
          <p:nvPr userDrawn="1"/>
        </p:nvSpPr>
        <p:spPr>
          <a:xfrm>
            <a:off x="0" y="0"/>
            <a:ext cx="9144000" cy="281160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Title 1"/>
          <p:cNvSpPr>
            <a:spLocks noGrp="1"/>
          </p:cNvSpPr>
          <p:nvPr>
            <p:ph type="title"/>
          </p:nvPr>
        </p:nvSpPr>
        <p:spPr>
          <a:xfrm>
            <a:off x="251520" y="2866926"/>
            <a:ext cx="8568952" cy="490066"/>
          </a:xfrm>
        </p:spPr>
        <p:txBody>
          <a:bodyPr/>
          <a:lstStyle/>
          <a:p>
            <a:r>
              <a:rPr lang="en-US" dirty="0" smtClean="0"/>
              <a:t>Click to edit Master title style</a:t>
            </a:r>
            <a:endParaRPr lang="en-GB" dirty="0"/>
          </a:p>
        </p:txBody>
      </p:sp>
      <p:sp>
        <p:nvSpPr>
          <p:cNvPr id="10" name="Text Placeholder 9"/>
          <p:cNvSpPr>
            <a:spLocks noGrp="1"/>
          </p:cNvSpPr>
          <p:nvPr>
            <p:ph type="body" sz="quarter" idx="14"/>
          </p:nvPr>
        </p:nvSpPr>
        <p:spPr>
          <a:xfrm>
            <a:off x="252000" y="3564000"/>
            <a:ext cx="4104000" cy="2628000"/>
          </a:xfrm>
        </p:spPr>
        <p:txBody>
          <a:bodyPr/>
          <a:lstStyle>
            <a:lvl1pPr>
              <a:lnSpc>
                <a:spcPct val="150000"/>
              </a:lnSpc>
              <a:defRPr sz="1600"/>
            </a:lvl1pPr>
            <a:lvl2pPr>
              <a:lnSpc>
                <a:spcPct val="150000"/>
              </a:lnSpc>
              <a:defRPr sz="1600"/>
            </a:lvl2pPr>
            <a:lvl3pPr>
              <a:lnSpc>
                <a:spcPct val="150000"/>
              </a:lnSpc>
              <a:defRPr sz="1600"/>
            </a:lvl3pPr>
            <a:lvl4pPr>
              <a:lnSpc>
                <a:spcPct val="150000"/>
              </a:lnSpc>
              <a:defRPr sz="1600"/>
            </a:lvl4pPr>
            <a:lvl5pPr>
              <a:lnSpc>
                <a:spcPct val="150000"/>
              </a:lnSpc>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2" name="AutoShape 2" descr="http://atradiusidentity.net/downloads/daten/logos/no_tagline/ATR_nt_3C.jpg"/>
          <p:cNvSpPr>
            <a:spLocks noChangeAspect="1" noChangeArrowheads="1"/>
          </p:cNvSpPr>
          <p:nvPr userDrawn="1"/>
        </p:nvSpPr>
        <p:spPr bwMode="auto">
          <a:xfrm>
            <a:off x="63500" y="-136525"/>
            <a:ext cx="6934200" cy="1828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 name="Text Placeholder 9"/>
          <p:cNvSpPr>
            <a:spLocks noGrp="1"/>
          </p:cNvSpPr>
          <p:nvPr>
            <p:ph type="body" sz="quarter" idx="15"/>
          </p:nvPr>
        </p:nvSpPr>
        <p:spPr>
          <a:xfrm>
            <a:off x="4716472" y="3564000"/>
            <a:ext cx="4104000" cy="2628000"/>
          </a:xfrm>
        </p:spPr>
        <p:txBody>
          <a:bodyPr/>
          <a:lstStyle>
            <a:lvl1pPr>
              <a:lnSpc>
                <a:spcPct val="150000"/>
              </a:lnSpc>
              <a:defRPr sz="1600"/>
            </a:lvl1pPr>
            <a:lvl2pPr>
              <a:lnSpc>
                <a:spcPct val="150000"/>
              </a:lnSpc>
              <a:defRPr sz="1600"/>
            </a:lvl2pPr>
            <a:lvl3pPr>
              <a:lnSpc>
                <a:spcPct val="150000"/>
              </a:lnSpc>
              <a:defRPr sz="1600"/>
            </a:lvl3pPr>
            <a:lvl4pPr>
              <a:lnSpc>
                <a:spcPct val="150000"/>
              </a:lnSpc>
              <a:defRPr sz="1600"/>
            </a:lvl4pPr>
            <a:lvl5pPr>
              <a:lnSpc>
                <a:spcPct val="150000"/>
              </a:lnSpc>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7" name="Tijdelijke aanduiding voor voettekst 6"/>
          <p:cNvSpPr>
            <a:spLocks noGrp="1"/>
          </p:cNvSpPr>
          <p:nvPr>
            <p:ph type="ftr" sz="quarter" idx="16"/>
          </p:nvPr>
        </p:nvSpPr>
        <p:spPr/>
        <p:txBody>
          <a:bodyPr/>
          <a:lstStyle/>
          <a:p>
            <a:endParaRPr lang="en-GB" dirty="0"/>
          </a:p>
        </p:txBody>
      </p:sp>
      <p:sp>
        <p:nvSpPr>
          <p:cNvPr id="13" name="Tijdelijke aanduiding voor dianummer 12"/>
          <p:cNvSpPr>
            <a:spLocks noGrp="1"/>
          </p:cNvSpPr>
          <p:nvPr>
            <p:ph type="sldNum" sz="quarter" idx="17"/>
          </p:nvPr>
        </p:nvSpPr>
        <p:spPr/>
        <p:txBody>
          <a:bodyPr/>
          <a:lstStyle/>
          <a:p>
            <a:fld id="{9AEFD468-13DB-4482-BA06-D549E20FEF9C}" type="slidenum">
              <a:rPr lang="en-GB" smtClean="0"/>
              <a:pPr/>
              <a:t>‹#›</a:t>
            </a:fld>
            <a:endParaRPr lang="en-GB" dirty="0"/>
          </a:p>
        </p:txBody>
      </p:sp>
    </p:spTree>
    <p:extLst>
      <p:ext uri="{BB962C8B-B14F-4D97-AF65-F5344CB8AC3E}">
        <p14:creationId xmlns:p14="http://schemas.microsoft.com/office/powerpoint/2010/main" val="1307821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15" name="Rectangle 20"/>
          <p:cNvSpPr/>
          <p:nvPr userDrawn="1"/>
        </p:nvSpPr>
        <p:spPr bwMode="auto">
          <a:xfrm>
            <a:off x="0" y="4292600"/>
            <a:ext cx="9144000" cy="2565400"/>
          </a:xfrm>
          <a:prstGeom prst="rect">
            <a:avLst/>
          </a:prstGeom>
          <a:solidFill>
            <a:srgbClr val="DC0028"/>
          </a:solidFill>
          <a:ln w="9525" cap="flat" cmpd="sng" algn="ctr">
            <a:noFill/>
            <a:prstDash val="solid"/>
            <a:round/>
            <a:headEnd type="none" w="med" len="med"/>
            <a:tailEnd type="none" w="med" len="med"/>
          </a:ln>
          <a:effectLst/>
        </p:spPr>
        <p:txBody>
          <a:bodyPr/>
          <a:lstStyle/>
          <a:p>
            <a:pPr eaLnBrk="0" hangingPunct="0"/>
            <a:endParaRPr lang="en-GB" sz="2400">
              <a:latin typeface="Times" pitchFamily="18" charset="0"/>
            </a:endParaRPr>
          </a:p>
        </p:txBody>
      </p:sp>
      <p:pic>
        <p:nvPicPr>
          <p:cNvPr id="16" name="Picture 2" descr="C:\Users\nlvgil1\AppData\Local\Microsoft\Windows\Temporary Internet Files\Content.Outlook\TH95SUOD\dynamic line GCO (2).PNG"/>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077096"/>
            <a:ext cx="9144000" cy="216000"/>
          </a:xfrm>
          <a:prstGeom prst="rect">
            <a:avLst/>
          </a:prstGeom>
          <a:noFill/>
          <a:extLst>
            <a:ext uri="{909E8E84-426E-40DD-AFC4-6F175D3DCCD1}">
              <a14:hiddenFill xmlns:a14="http://schemas.microsoft.com/office/drawing/2010/main">
                <a:solidFill>
                  <a:srgbClr val="FFFFFF"/>
                </a:solidFill>
              </a14:hiddenFill>
            </a:ext>
          </a:extLst>
        </p:spPr>
      </p:pic>
      <p:sp>
        <p:nvSpPr>
          <p:cNvPr id="9" name="Subtitle 2"/>
          <p:cNvSpPr>
            <a:spLocks noGrp="1"/>
          </p:cNvSpPr>
          <p:nvPr>
            <p:ph type="subTitle" idx="1"/>
          </p:nvPr>
        </p:nvSpPr>
        <p:spPr>
          <a:xfrm>
            <a:off x="687600" y="5229200"/>
            <a:ext cx="7772832" cy="888504"/>
          </a:xfrm>
        </p:spPr>
        <p:txBody>
          <a:bodyPr>
            <a:noAutofit/>
          </a:bodyPr>
          <a:lstStyle>
            <a:lvl1pPr marL="0" indent="0" algn="l">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dirty="0"/>
          </a:p>
        </p:txBody>
      </p:sp>
      <p:sp>
        <p:nvSpPr>
          <p:cNvPr id="14" name="Title 1"/>
          <p:cNvSpPr>
            <a:spLocks noGrp="1"/>
          </p:cNvSpPr>
          <p:nvPr>
            <p:ph type="title"/>
          </p:nvPr>
        </p:nvSpPr>
        <p:spPr>
          <a:xfrm>
            <a:off x="687600" y="4262400"/>
            <a:ext cx="7772400" cy="892800"/>
          </a:xfrm>
        </p:spPr>
        <p:txBody>
          <a:bodyPr anchor="b">
            <a:noAutofit/>
          </a:bodyPr>
          <a:lstStyle>
            <a:lvl1pPr>
              <a:defRPr sz="2800" b="1">
                <a:solidFill>
                  <a:schemeClr val="bg1"/>
                </a:solidFill>
              </a:defRPr>
            </a:lvl1pPr>
          </a:lstStyle>
          <a:p>
            <a:r>
              <a:rPr lang="en-US" smtClean="0"/>
              <a:t>Click to edit Master title style</a:t>
            </a:r>
            <a:endParaRPr lang="en-GB" dirty="0"/>
          </a:p>
        </p:txBody>
      </p:sp>
      <p:pic>
        <p:nvPicPr>
          <p:cNvPr id="19" name="sLogoAtradiu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6000" y="252000"/>
            <a:ext cx="1512000" cy="405560"/>
          </a:xfrm>
          <a:prstGeom prst="rect">
            <a:avLst/>
          </a:prstGeom>
        </p:spPr>
      </p:pic>
    </p:spTree>
    <p:extLst>
      <p:ext uri="{BB962C8B-B14F-4D97-AF65-F5344CB8AC3E}">
        <p14:creationId xmlns:p14="http://schemas.microsoft.com/office/powerpoint/2010/main" val="1113391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4E4514-684F-0F41-BD01-FD31C98F5270}" type="slidenum">
              <a:rPr lang="en-US" smtClean="0"/>
              <a:t>‹#›</a:t>
            </a:fld>
            <a:endParaRPr lang="en-US"/>
          </a:p>
        </p:txBody>
      </p:sp>
    </p:spTree>
    <p:extLst>
      <p:ext uri="{BB962C8B-B14F-4D97-AF65-F5344CB8AC3E}">
        <p14:creationId xmlns:p14="http://schemas.microsoft.com/office/powerpoint/2010/main" val="9660832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4E4514-684F-0F41-BD01-FD31C98F5270}" type="slidenum">
              <a:rPr lang="en-US" smtClean="0"/>
              <a:t>‹#›</a:t>
            </a:fld>
            <a:endParaRPr lang="en-US"/>
          </a:p>
        </p:txBody>
      </p:sp>
    </p:spTree>
    <p:extLst>
      <p:ext uri="{BB962C8B-B14F-4D97-AF65-F5344CB8AC3E}">
        <p14:creationId xmlns:p14="http://schemas.microsoft.com/office/powerpoint/2010/main" val="3479825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18" name="Rectangle 20"/>
          <p:cNvSpPr/>
          <p:nvPr userDrawn="1"/>
        </p:nvSpPr>
        <p:spPr bwMode="auto">
          <a:xfrm>
            <a:off x="0" y="1080000"/>
            <a:ext cx="5835600" cy="5778000"/>
          </a:xfrm>
          <a:prstGeom prst="rect">
            <a:avLst/>
          </a:prstGeom>
          <a:solidFill>
            <a:srgbClr val="DC0028"/>
          </a:solidFill>
          <a:ln w="0" cap="flat" cmpd="sng" algn="ctr">
            <a:noFill/>
            <a:prstDash val="solid"/>
            <a:round/>
            <a:headEnd type="none" w="med" len="med"/>
            <a:tailEnd type="none" w="med" len="med"/>
          </a:ln>
          <a:effectLst/>
        </p:spPr>
        <p:txBody>
          <a:bodyPr/>
          <a:lstStyle/>
          <a:p>
            <a:pPr eaLnBrk="0" hangingPunct="0"/>
            <a:endParaRPr lang="en-GB" sz="2400">
              <a:latin typeface="Times" pitchFamily="18" charset="0"/>
            </a:endParaRPr>
          </a:p>
        </p:txBody>
      </p:sp>
      <p:sp>
        <p:nvSpPr>
          <p:cNvPr id="2" name="Title 1"/>
          <p:cNvSpPr>
            <a:spLocks noGrp="1"/>
          </p:cNvSpPr>
          <p:nvPr>
            <p:ph type="ctrTitle"/>
          </p:nvPr>
        </p:nvSpPr>
        <p:spPr>
          <a:xfrm>
            <a:off x="685800" y="2246400"/>
            <a:ext cx="4822304" cy="893961"/>
          </a:xfrm>
        </p:spPr>
        <p:txBody>
          <a:bodyPr anchor="b">
            <a:noAutofit/>
          </a:bodyPr>
          <a:lstStyle>
            <a:lvl1pPr>
              <a:defRPr sz="2800" b="1">
                <a:solidFill>
                  <a:schemeClr val="bg1"/>
                </a:solidFill>
              </a:defRPr>
            </a:lvl1pPr>
          </a:lstStyle>
          <a:p>
            <a:r>
              <a:rPr lang="en-US" dirty="0" smtClean="0"/>
              <a:t>Click to edit Master title style</a:t>
            </a:r>
            <a:endParaRPr lang="en-GB" dirty="0"/>
          </a:p>
        </p:txBody>
      </p:sp>
      <p:sp>
        <p:nvSpPr>
          <p:cNvPr id="3" name="Subtitle 2"/>
          <p:cNvSpPr>
            <a:spLocks noGrp="1"/>
          </p:cNvSpPr>
          <p:nvPr>
            <p:ph type="subTitle" idx="1"/>
          </p:nvPr>
        </p:nvSpPr>
        <p:spPr>
          <a:xfrm>
            <a:off x="685800" y="3214800"/>
            <a:ext cx="4822304" cy="648072"/>
          </a:xfrm>
        </p:spPr>
        <p:txBody>
          <a:bodyPr>
            <a:noAutofit/>
          </a:bodyPr>
          <a:lstStyle>
            <a:lvl1pPr marL="0" indent="0" algn="l">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7" name="Text Placeholder 6"/>
          <p:cNvSpPr>
            <a:spLocks noGrp="1"/>
          </p:cNvSpPr>
          <p:nvPr>
            <p:ph type="body" sz="quarter" idx="10" hasCustomPrompt="1"/>
          </p:nvPr>
        </p:nvSpPr>
        <p:spPr>
          <a:xfrm>
            <a:off x="975428" y="5950800"/>
            <a:ext cx="4536000" cy="720081"/>
          </a:xfrm>
        </p:spPr>
        <p:txBody>
          <a:bodyPr>
            <a:noAutofit/>
          </a:bodyPr>
          <a:lstStyle>
            <a:lvl1pPr marL="0" indent="0">
              <a:lnSpc>
                <a:spcPct val="100000"/>
              </a:lnSpc>
              <a:spcBef>
                <a:spcPts val="600"/>
              </a:spcBef>
              <a:buNone/>
              <a:defRPr sz="900" baseline="0">
                <a:solidFill>
                  <a:schemeClr val="bg1"/>
                </a:solidFill>
              </a:defRPr>
            </a:lvl1pPr>
            <a:lvl2pPr marL="180000" indent="0">
              <a:buNone/>
              <a:defRPr sz="900">
                <a:solidFill>
                  <a:schemeClr val="bg1"/>
                </a:solidFill>
              </a:defRPr>
            </a:lvl2pPr>
            <a:lvl3pPr marL="360000" indent="0">
              <a:buNone/>
              <a:defRPr sz="900">
                <a:solidFill>
                  <a:schemeClr val="bg1"/>
                </a:solidFill>
              </a:defRPr>
            </a:lvl3pPr>
            <a:lvl4pPr marL="540000" indent="0">
              <a:buNone/>
              <a:defRPr sz="900">
                <a:solidFill>
                  <a:schemeClr val="bg1"/>
                </a:solidFill>
              </a:defRPr>
            </a:lvl4pPr>
            <a:lvl5pPr marL="720113" indent="0">
              <a:buNone/>
              <a:defRPr sz="900">
                <a:solidFill>
                  <a:schemeClr val="bg1"/>
                </a:solidFill>
              </a:defRPr>
            </a:lvl5pPr>
          </a:lstStyle>
          <a:p>
            <a:pPr lvl="0"/>
            <a:r>
              <a:rPr lang="en-US" dirty="0" smtClean="0"/>
              <a:t>Click to edit Event and date</a:t>
            </a:r>
          </a:p>
          <a:p>
            <a:pPr lvl="0"/>
            <a:r>
              <a:rPr lang="en-US" dirty="0" smtClean="0"/>
              <a:t>Department / Unit</a:t>
            </a:r>
          </a:p>
          <a:p>
            <a:pPr lvl="0"/>
            <a:r>
              <a:rPr lang="en-US" dirty="0" smtClean="0"/>
              <a:t>Name</a:t>
            </a:r>
          </a:p>
        </p:txBody>
      </p:sp>
      <p:sp>
        <p:nvSpPr>
          <p:cNvPr id="13" name="sVisualVerticalRight"/>
          <p:cNvSpPr/>
          <p:nvPr userDrawn="1"/>
        </p:nvSpPr>
        <p:spPr>
          <a:xfrm>
            <a:off x="5831528" y="-1"/>
            <a:ext cx="3312472" cy="6642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9" name="sLogoAtradiu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6000" y="252000"/>
            <a:ext cx="1512000" cy="405560"/>
          </a:xfrm>
          <a:prstGeom prst="rect">
            <a:avLst/>
          </a:prstGeom>
        </p:spPr>
      </p:pic>
    </p:spTree>
    <p:extLst>
      <p:ext uri="{BB962C8B-B14F-4D97-AF65-F5344CB8AC3E}">
        <p14:creationId xmlns:p14="http://schemas.microsoft.com/office/powerpoint/2010/main" val="145889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251520" y="972000"/>
            <a:ext cx="8567738" cy="5220000"/>
          </a:xfrm>
        </p:spPr>
        <p:txBody>
          <a:bodyPr/>
          <a:lstStyle>
            <a:lvl1pPr>
              <a:lnSpc>
                <a:spcPct val="150000"/>
              </a:lnSpc>
              <a:buClr>
                <a:schemeClr val="accent1"/>
              </a:buClr>
              <a:defRPr sz="1600"/>
            </a:lvl1pPr>
            <a:lvl2pPr>
              <a:lnSpc>
                <a:spcPct val="150000"/>
              </a:lnSpc>
              <a:buClr>
                <a:schemeClr val="accent3"/>
              </a:buClr>
              <a:defRPr sz="1600"/>
            </a:lvl2pPr>
            <a:lvl3pPr>
              <a:lnSpc>
                <a:spcPct val="150000"/>
              </a:lnSpc>
              <a:buClr>
                <a:schemeClr val="accent3"/>
              </a:buClr>
              <a:defRPr sz="1600"/>
            </a:lvl3pPr>
            <a:lvl4pPr>
              <a:lnSpc>
                <a:spcPct val="150000"/>
              </a:lnSpc>
              <a:buClr>
                <a:schemeClr val="accent3"/>
              </a:buClr>
              <a:defRPr sz="1600"/>
            </a:lvl4pPr>
            <a:lvl5pPr>
              <a:lnSpc>
                <a:spcPct val="150000"/>
              </a:lnSpc>
              <a:buClr>
                <a:schemeClr val="accent3"/>
              </a:buCl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pic>
        <p:nvPicPr>
          <p:cNvPr id="11" name="Picture 2" descr="C:\Users\nlvgil1\AppData\Local\Microsoft\Windows\Temporary Internet Files\Content.Outlook\TH95SUOD\dynamic line GCO (2).PNG"/>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660000"/>
            <a:ext cx="9144000" cy="2160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5"/>
          <p:cNvSpPr>
            <a:spLocks noGrp="1"/>
          </p:cNvSpPr>
          <p:nvPr>
            <p:ph type="sldNum" sz="quarter" idx="4"/>
          </p:nvPr>
        </p:nvSpPr>
        <p:spPr>
          <a:xfrm>
            <a:off x="8621436" y="6458464"/>
            <a:ext cx="324000" cy="144000"/>
          </a:xfrm>
          <a:prstGeom prst="rect">
            <a:avLst/>
          </a:prstGeom>
        </p:spPr>
        <p:txBody>
          <a:bodyPr vert="horz" lIns="0" tIns="0" rIns="0" bIns="0" rtlCol="0" anchor="ctr"/>
          <a:lstStyle>
            <a:lvl1pPr algn="r">
              <a:defRPr sz="800">
                <a:solidFill>
                  <a:schemeClr val="accent3"/>
                </a:solidFill>
              </a:defRPr>
            </a:lvl1pPr>
          </a:lstStyle>
          <a:p>
            <a:fld id="{9AEFD468-13DB-4482-BA06-D549E20FEF9C}" type="slidenum">
              <a:rPr lang="en-GB" smtClean="0"/>
              <a:pPr/>
              <a:t>‹#›</a:t>
            </a:fld>
            <a:endParaRPr lang="en-GB" dirty="0"/>
          </a:p>
        </p:txBody>
      </p:sp>
      <p:sp>
        <p:nvSpPr>
          <p:cNvPr id="9" name="Footer Placeholder 4"/>
          <p:cNvSpPr>
            <a:spLocks noGrp="1"/>
          </p:cNvSpPr>
          <p:nvPr>
            <p:ph type="ftr" sz="quarter" idx="11"/>
          </p:nvPr>
        </p:nvSpPr>
        <p:spPr>
          <a:xfrm>
            <a:off x="2051720" y="6458463"/>
            <a:ext cx="6479616" cy="144001"/>
          </a:xfrm>
        </p:spPr>
        <p:txBody>
          <a:bodyPr lIns="0" tIns="0" rIns="0" bIns="0"/>
          <a:lstStyle>
            <a:lvl1pPr algn="r">
              <a:defRPr sz="800">
                <a:solidFill>
                  <a:schemeClr val="accent3"/>
                </a:solidFill>
                <a:latin typeface="Arial" panose="020B0604020202020204" pitchFamily="34" charset="0"/>
                <a:cs typeface="Arial" panose="020B0604020202020204" pitchFamily="34" charset="0"/>
              </a:defRPr>
            </a:lvl1pPr>
          </a:lstStyle>
          <a:p>
            <a:endParaRPr lang="en-GB" dirty="0"/>
          </a:p>
        </p:txBody>
      </p:sp>
      <p:sp>
        <p:nvSpPr>
          <p:cNvPr id="4" name="Title 3"/>
          <p:cNvSpPr>
            <a:spLocks noGrp="1"/>
          </p:cNvSpPr>
          <p:nvPr>
            <p:ph type="title"/>
          </p:nvPr>
        </p:nvSpPr>
        <p:spPr/>
        <p:txBody>
          <a:bodyPr/>
          <a:lstStyle/>
          <a:p>
            <a:r>
              <a:rPr lang="en-US" smtClean="0"/>
              <a:t>Click to edit Master title style</a:t>
            </a:r>
            <a:endParaRPr lang="en-GB" dirty="0"/>
          </a:p>
        </p:txBody>
      </p:sp>
    </p:spTree>
    <p:extLst>
      <p:ext uri="{BB962C8B-B14F-4D97-AF65-F5344CB8AC3E}">
        <p14:creationId xmlns:p14="http://schemas.microsoft.com/office/powerpoint/2010/main" val="4162637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Image Text">
    <p:spTree>
      <p:nvGrpSpPr>
        <p:cNvPr id="1" name=""/>
        <p:cNvGrpSpPr/>
        <p:nvPr/>
      </p:nvGrpSpPr>
      <p:grpSpPr>
        <a:xfrm>
          <a:off x="0" y="0"/>
          <a:ext cx="0" cy="0"/>
          <a:chOff x="0" y="0"/>
          <a:chExt cx="0" cy="0"/>
        </a:xfrm>
      </p:grpSpPr>
      <p:sp>
        <p:nvSpPr>
          <p:cNvPr id="2" name="sVisualVerticalRight"/>
          <p:cNvSpPr/>
          <p:nvPr userDrawn="1"/>
        </p:nvSpPr>
        <p:spPr>
          <a:xfrm>
            <a:off x="5831528" y="-1"/>
            <a:ext cx="3312472" cy="6642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Title 1"/>
          <p:cNvSpPr>
            <a:spLocks noGrp="1"/>
          </p:cNvSpPr>
          <p:nvPr>
            <p:ph type="title"/>
          </p:nvPr>
        </p:nvSpPr>
        <p:spPr>
          <a:xfrm>
            <a:off x="251520" y="274638"/>
            <a:ext cx="5472608" cy="490066"/>
          </a:xfrm>
        </p:spPr>
        <p:txBody>
          <a:bodyPr>
            <a:noAutofit/>
          </a:bodyPr>
          <a:lstStyle>
            <a:lvl1pPr>
              <a:defRPr>
                <a:solidFill>
                  <a:schemeClr val="accent2"/>
                </a:solidFill>
              </a:defRPr>
            </a:lvl1pPr>
          </a:lstStyle>
          <a:p>
            <a:r>
              <a:rPr lang="en-US" smtClean="0"/>
              <a:t>Click to edit Master title style</a:t>
            </a:r>
            <a:endParaRPr lang="en-GB" dirty="0"/>
          </a:p>
        </p:txBody>
      </p:sp>
      <p:sp>
        <p:nvSpPr>
          <p:cNvPr id="15" name="Text Placeholder 9"/>
          <p:cNvSpPr>
            <a:spLocks noGrp="1"/>
          </p:cNvSpPr>
          <p:nvPr>
            <p:ph type="body" sz="quarter" idx="13"/>
          </p:nvPr>
        </p:nvSpPr>
        <p:spPr>
          <a:xfrm>
            <a:off x="251520" y="972000"/>
            <a:ext cx="5471833" cy="5220000"/>
          </a:xfrm>
        </p:spPr>
        <p:txBody>
          <a:bodyPr/>
          <a:lstStyle>
            <a:lvl1pPr>
              <a:lnSpc>
                <a:spcPct val="150000"/>
              </a:lnSpc>
              <a:defRPr sz="1600"/>
            </a:lvl1pPr>
            <a:lvl2pPr>
              <a:lnSpc>
                <a:spcPct val="150000"/>
              </a:lnSpc>
              <a:defRPr sz="1600"/>
            </a:lvl2pPr>
            <a:lvl3pPr>
              <a:lnSpc>
                <a:spcPct val="150000"/>
              </a:lnSpc>
              <a:defRPr sz="1600"/>
            </a:lvl3pPr>
            <a:lvl4pPr>
              <a:lnSpc>
                <a:spcPct val="150000"/>
              </a:lnSpc>
              <a:defRPr sz="1600"/>
            </a:lvl4pPr>
            <a:lvl5pPr>
              <a:lnSpc>
                <a:spcPct val="150000"/>
              </a:lnSpc>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pic>
        <p:nvPicPr>
          <p:cNvPr id="9" name="Picture 2" descr="C:\Users\nlvgil1\AppData\Local\Microsoft\Windows\Temporary Internet Files\Content.Outlook\TH95SUOD\dynamic line GCO (2).PNG"/>
          <p:cNvPicPr>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660000"/>
            <a:ext cx="9144000" cy="2160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7"/>
          <p:cNvSpPr>
            <a:spLocks noGrp="1"/>
          </p:cNvSpPr>
          <p:nvPr>
            <p:ph type="ftr" sz="quarter" idx="15"/>
          </p:nvPr>
        </p:nvSpPr>
        <p:spPr>
          <a:xfrm>
            <a:off x="2051720" y="6458400"/>
            <a:ext cx="3254680" cy="144000"/>
          </a:xfrm>
        </p:spPr>
        <p:txBody>
          <a:bodyPr/>
          <a:lstStyle/>
          <a:p>
            <a:endParaRPr lang="en-GB" dirty="0"/>
          </a:p>
        </p:txBody>
      </p:sp>
      <p:sp>
        <p:nvSpPr>
          <p:cNvPr id="11" name="Slide Number Placeholder 10"/>
          <p:cNvSpPr>
            <a:spLocks noGrp="1"/>
          </p:cNvSpPr>
          <p:nvPr>
            <p:ph type="sldNum" sz="quarter" idx="16"/>
          </p:nvPr>
        </p:nvSpPr>
        <p:spPr>
          <a:xfrm>
            <a:off x="5400000" y="6458400"/>
            <a:ext cx="324000" cy="144000"/>
          </a:xfrm>
        </p:spPr>
        <p:txBody>
          <a:bodyPr/>
          <a:lstStyle/>
          <a:p>
            <a:fld id="{9AEFD468-13DB-4482-BA06-D549E20FEF9C}" type="slidenum">
              <a:rPr lang="en-GB" smtClean="0"/>
              <a:pPr/>
              <a:t>‹#›</a:t>
            </a:fld>
            <a:endParaRPr lang="en-GB" dirty="0"/>
          </a:p>
        </p:txBody>
      </p:sp>
    </p:spTree>
    <p:extLst>
      <p:ext uri="{BB962C8B-B14F-4D97-AF65-F5344CB8AC3E}">
        <p14:creationId xmlns:p14="http://schemas.microsoft.com/office/powerpoint/2010/main" val="1659586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op Image Text">
    <p:spTree>
      <p:nvGrpSpPr>
        <p:cNvPr id="1" name=""/>
        <p:cNvGrpSpPr/>
        <p:nvPr/>
      </p:nvGrpSpPr>
      <p:grpSpPr>
        <a:xfrm>
          <a:off x="0" y="0"/>
          <a:ext cx="0" cy="0"/>
          <a:chOff x="0" y="0"/>
          <a:chExt cx="0" cy="0"/>
        </a:xfrm>
      </p:grpSpPr>
      <p:sp>
        <p:nvSpPr>
          <p:cNvPr id="3" name="sVisualHorizontalTop"/>
          <p:cNvSpPr/>
          <p:nvPr userDrawn="1"/>
        </p:nvSpPr>
        <p:spPr>
          <a:xfrm>
            <a:off x="0" y="0"/>
            <a:ext cx="9144000" cy="281160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Title 1"/>
          <p:cNvSpPr>
            <a:spLocks noGrp="1"/>
          </p:cNvSpPr>
          <p:nvPr>
            <p:ph type="title"/>
          </p:nvPr>
        </p:nvSpPr>
        <p:spPr>
          <a:xfrm>
            <a:off x="251520" y="2866926"/>
            <a:ext cx="8568952" cy="490066"/>
          </a:xfrm>
        </p:spPr>
        <p:txBody>
          <a:bodyPr/>
          <a:lstStyle/>
          <a:p>
            <a:r>
              <a:rPr lang="en-US" smtClean="0"/>
              <a:t>Click to edit Master title style</a:t>
            </a:r>
            <a:endParaRPr lang="en-GB" dirty="0"/>
          </a:p>
        </p:txBody>
      </p:sp>
      <p:sp>
        <p:nvSpPr>
          <p:cNvPr id="10" name="Text Placeholder 9"/>
          <p:cNvSpPr>
            <a:spLocks noGrp="1"/>
          </p:cNvSpPr>
          <p:nvPr>
            <p:ph type="body" sz="quarter" idx="14"/>
          </p:nvPr>
        </p:nvSpPr>
        <p:spPr>
          <a:xfrm>
            <a:off x="252000" y="3564000"/>
            <a:ext cx="8567738" cy="2628000"/>
          </a:xfrm>
        </p:spPr>
        <p:txBody>
          <a:bodyPr/>
          <a:lstStyle>
            <a:lvl1pPr>
              <a:lnSpc>
                <a:spcPct val="150000"/>
              </a:lnSpc>
              <a:defRPr sz="1600"/>
            </a:lvl1pPr>
            <a:lvl2pPr>
              <a:lnSpc>
                <a:spcPct val="150000"/>
              </a:lnSpc>
              <a:defRPr sz="1600"/>
            </a:lvl2pPr>
            <a:lvl3pPr>
              <a:lnSpc>
                <a:spcPct val="150000"/>
              </a:lnSpc>
              <a:defRPr sz="1600"/>
            </a:lvl3pPr>
            <a:lvl4pPr>
              <a:lnSpc>
                <a:spcPct val="150000"/>
              </a:lnSpc>
              <a:defRPr sz="1600"/>
            </a:lvl4pPr>
            <a:lvl5pPr>
              <a:lnSpc>
                <a:spcPct val="150000"/>
              </a:lnSpc>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pic>
        <p:nvPicPr>
          <p:cNvPr id="16" name="Picture 2" descr="C:\Users\nlvgil1\AppData\Local\Microsoft\Windows\Temporary Internet Files\Content.Outlook\TH95SUOD\dynamic line GCO (2).PNG"/>
          <p:cNvPicPr>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660000"/>
            <a:ext cx="9144000" cy="216000"/>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descr="http://atradiusidentity.net/downloads/daten/logos/no_tagline/ATR_nt_3C.jpg"/>
          <p:cNvSpPr>
            <a:spLocks noChangeAspect="1" noChangeArrowheads="1"/>
          </p:cNvSpPr>
          <p:nvPr userDrawn="1"/>
        </p:nvSpPr>
        <p:spPr bwMode="auto">
          <a:xfrm>
            <a:off x="63500" y="-136525"/>
            <a:ext cx="6934200" cy="1828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Slide Number Placeholder 5"/>
          <p:cNvSpPr>
            <a:spLocks noGrp="1"/>
          </p:cNvSpPr>
          <p:nvPr>
            <p:ph type="sldNum" sz="quarter" idx="4"/>
          </p:nvPr>
        </p:nvSpPr>
        <p:spPr>
          <a:xfrm>
            <a:off x="8621436" y="6458464"/>
            <a:ext cx="324000" cy="144000"/>
          </a:xfrm>
          <a:prstGeom prst="rect">
            <a:avLst/>
          </a:prstGeom>
        </p:spPr>
        <p:txBody>
          <a:bodyPr vert="horz" lIns="0" tIns="0" rIns="0" bIns="0" rtlCol="0" anchor="ctr"/>
          <a:lstStyle>
            <a:lvl1pPr algn="r">
              <a:defRPr sz="800">
                <a:solidFill>
                  <a:schemeClr val="accent3"/>
                </a:solidFill>
              </a:defRPr>
            </a:lvl1pPr>
          </a:lstStyle>
          <a:p>
            <a:fld id="{9AEFD468-13DB-4482-BA06-D549E20FEF9C}" type="slidenum">
              <a:rPr lang="en-GB" smtClean="0"/>
              <a:pPr/>
              <a:t>‹#›</a:t>
            </a:fld>
            <a:endParaRPr lang="en-GB" dirty="0"/>
          </a:p>
        </p:txBody>
      </p:sp>
      <p:sp>
        <p:nvSpPr>
          <p:cNvPr id="13" name="Footer Placeholder 4"/>
          <p:cNvSpPr>
            <a:spLocks noGrp="1"/>
          </p:cNvSpPr>
          <p:nvPr>
            <p:ph type="ftr" sz="quarter" idx="11"/>
          </p:nvPr>
        </p:nvSpPr>
        <p:spPr>
          <a:xfrm>
            <a:off x="2051720" y="6458463"/>
            <a:ext cx="6479616" cy="144001"/>
          </a:xfrm>
        </p:spPr>
        <p:txBody>
          <a:bodyPr lIns="0" tIns="0" rIns="0" bIns="0"/>
          <a:lstStyle>
            <a:lvl1pPr algn="r">
              <a:defRPr sz="800">
                <a:solidFill>
                  <a:schemeClr val="accent3"/>
                </a:solidFill>
                <a:latin typeface="Arial" panose="020B0604020202020204" pitchFamily="34" charset="0"/>
                <a:cs typeface="Arial" panose="020B0604020202020204" pitchFamily="34" charset="0"/>
              </a:defRPr>
            </a:lvl1pPr>
          </a:lstStyle>
          <a:p>
            <a:endParaRPr lang="en-GB" dirty="0"/>
          </a:p>
        </p:txBody>
      </p:sp>
    </p:spTree>
    <p:extLst>
      <p:ext uri="{BB962C8B-B14F-4D97-AF65-F5344CB8AC3E}">
        <p14:creationId xmlns:p14="http://schemas.microsoft.com/office/powerpoint/2010/main" val="3588407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ight Bottom Image">
    <p:spTree>
      <p:nvGrpSpPr>
        <p:cNvPr id="1" name=""/>
        <p:cNvGrpSpPr/>
        <p:nvPr/>
      </p:nvGrpSpPr>
      <p:grpSpPr>
        <a:xfrm>
          <a:off x="0" y="0"/>
          <a:ext cx="0" cy="0"/>
          <a:chOff x="0" y="0"/>
          <a:chExt cx="0" cy="0"/>
        </a:xfrm>
      </p:grpSpPr>
      <p:sp>
        <p:nvSpPr>
          <p:cNvPr id="2" name="Title 1"/>
          <p:cNvSpPr>
            <a:spLocks noGrp="1"/>
          </p:cNvSpPr>
          <p:nvPr>
            <p:ph type="title"/>
          </p:nvPr>
        </p:nvSpPr>
        <p:spPr>
          <a:xfrm>
            <a:off x="251520" y="274638"/>
            <a:ext cx="8568952" cy="490066"/>
          </a:xfrm>
        </p:spPr>
        <p:txBody>
          <a:bodyPr/>
          <a:lstStyle>
            <a:lvl1pPr>
              <a:defRPr>
                <a:solidFill>
                  <a:schemeClr val="accent2"/>
                </a:solidFill>
              </a:defRPr>
            </a:lvl1pPr>
          </a:lstStyle>
          <a:p>
            <a:r>
              <a:rPr lang="en-US" smtClean="0"/>
              <a:t>Click to edit Master title style</a:t>
            </a:r>
            <a:endParaRPr lang="en-GB" dirty="0"/>
          </a:p>
        </p:txBody>
      </p:sp>
      <p:sp>
        <p:nvSpPr>
          <p:cNvPr id="10" name="Text Placeholder 9"/>
          <p:cNvSpPr>
            <a:spLocks noGrp="1"/>
          </p:cNvSpPr>
          <p:nvPr>
            <p:ph type="body" sz="quarter" idx="13"/>
          </p:nvPr>
        </p:nvSpPr>
        <p:spPr>
          <a:xfrm>
            <a:off x="251520" y="972000"/>
            <a:ext cx="8567738" cy="3181453"/>
          </a:xfrm>
        </p:spPr>
        <p:txBody>
          <a:bodyPr/>
          <a:lstStyle>
            <a:lvl1pPr>
              <a:lnSpc>
                <a:spcPct val="150000"/>
              </a:lnSpc>
              <a:buClr>
                <a:schemeClr val="accent1"/>
              </a:buClr>
              <a:defRPr sz="1600"/>
            </a:lvl1pPr>
            <a:lvl2pPr>
              <a:lnSpc>
                <a:spcPct val="150000"/>
              </a:lnSpc>
              <a:buClr>
                <a:schemeClr val="accent3"/>
              </a:buClr>
              <a:defRPr sz="1600"/>
            </a:lvl2pPr>
            <a:lvl3pPr>
              <a:lnSpc>
                <a:spcPct val="150000"/>
              </a:lnSpc>
              <a:buClr>
                <a:schemeClr val="accent3"/>
              </a:buClr>
              <a:defRPr sz="1600"/>
            </a:lvl3pPr>
            <a:lvl4pPr>
              <a:lnSpc>
                <a:spcPct val="150000"/>
              </a:lnSpc>
              <a:buClr>
                <a:schemeClr val="accent3"/>
              </a:buClr>
              <a:defRPr sz="1600"/>
            </a:lvl4pPr>
            <a:lvl5pPr>
              <a:lnSpc>
                <a:spcPct val="150000"/>
              </a:lnSpc>
              <a:buClr>
                <a:schemeClr val="accent3"/>
              </a:buCl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pic>
        <p:nvPicPr>
          <p:cNvPr id="11" name="Picture 2" descr="C:\Users\nlvgil1\AppData\Local\Microsoft\Windows\Temporary Internet Files\Content.Outlook\TH95SUOD\dynamic line GCO (2).PNG"/>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660000"/>
            <a:ext cx="9144000" cy="216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9"/>
          <p:cNvSpPr>
            <a:spLocks noGrp="1"/>
          </p:cNvSpPr>
          <p:nvPr>
            <p:ph type="body" sz="quarter" idx="14"/>
          </p:nvPr>
        </p:nvSpPr>
        <p:spPr>
          <a:xfrm>
            <a:off x="251520" y="4161617"/>
            <a:ext cx="4968552" cy="2056547"/>
          </a:xfrm>
        </p:spPr>
        <p:txBody>
          <a:bodyPr/>
          <a:lstStyle>
            <a:lvl1pPr>
              <a:lnSpc>
                <a:spcPct val="150000"/>
              </a:lnSpc>
              <a:buClr>
                <a:schemeClr val="accent1"/>
              </a:buClr>
              <a:defRPr sz="1600"/>
            </a:lvl1pPr>
            <a:lvl2pPr>
              <a:lnSpc>
                <a:spcPct val="150000"/>
              </a:lnSpc>
              <a:buClr>
                <a:schemeClr val="accent3"/>
              </a:buClr>
              <a:defRPr sz="1600"/>
            </a:lvl2pPr>
            <a:lvl3pPr>
              <a:lnSpc>
                <a:spcPct val="150000"/>
              </a:lnSpc>
              <a:buClr>
                <a:schemeClr val="accent3"/>
              </a:buClr>
              <a:defRPr sz="1600"/>
            </a:lvl3pPr>
            <a:lvl4pPr>
              <a:lnSpc>
                <a:spcPct val="150000"/>
              </a:lnSpc>
              <a:buClr>
                <a:schemeClr val="accent3"/>
              </a:buClr>
              <a:defRPr sz="1600"/>
            </a:lvl4pPr>
            <a:lvl5pPr>
              <a:lnSpc>
                <a:spcPct val="150000"/>
              </a:lnSpc>
              <a:buClr>
                <a:schemeClr val="accent3"/>
              </a:buCl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2" name="Slide Number Placeholder 5"/>
          <p:cNvSpPr>
            <a:spLocks noGrp="1"/>
          </p:cNvSpPr>
          <p:nvPr>
            <p:ph type="sldNum" sz="quarter" idx="4"/>
          </p:nvPr>
        </p:nvSpPr>
        <p:spPr>
          <a:xfrm>
            <a:off x="8621436" y="6458464"/>
            <a:ext cx="324000" cy="144000"/>
          </a:xfrm>
          <a:prstGeom prst="rect">
            <a:avLst/>
          </a:prstGeom>
        </p:spPr>
        <p:txBody>
          <a:bodyPr vert="horz" lIns="0" tIns="0" rIns="0" bIns="0" rtlCol="0" anchor="ctr"/>
          <a:lstStyle>
            <a:lvl1pPr algn="r">
              <a:defRPr sz="800">
                <a:solidFill>
                  <a:schemeClr val="accent3"/>
                </a:solidFill>
              </a:defRPr>
            </a:lvl1pPr>
          </a:lstStyle>
          <a:p>
            <a:fld id="{9AEFD468-13DB-4482-BA06-D549E20FEF9C}" type="slidenum">
              <a:rPr lang="en-GB" smtClean="0"/>
              <a:pPr/>
              <a:t>‹#›</a:t>
            </a:fld>
            <a:endParaRPr lang="en-GB" dirty="0"/>
          </a:p>
        </p:txBody>
      </p:sp>
      <p:sp>
        <p:nvSpPr>
          <p:cNvPr id="14" name="Footer Placeholder 4"/>
          <p:cNvSpPr>
            <a:spLocks noGrp="1"/>
          </p:cNvSpPr>
          <p:nvPr>
            <p:ph type="ftr" sz="quarter" idx="11"/>
          </p:nvPr>
        </p:nvSpPr>
        <p:spPr>
          <a:xfrm>
            <a:off x="2051720" y="6458463"/>
            <a:ext cx="6479616" cy="144001"/>
          </a:xfrm>
        </p:spPr>
        <p:txBody>
          <a:bodyPr lIns="0" tIns="0" rIns="0" bIns="0"/>
          <a:lstStyle>
            <a:lvl1pPr algn="r">
              <a:defRPr sz="800">
                <a:solidFill>
                  <a:schemeClr val="accent3"/>
                </a:solidFill>
                <a:latin typeface="Arial" panose="020B0604020202020204" pitchFamily="34" charset="0"/>
                <a:cs typeface="Arial" panose="020B0604020202020204" pitchFamily="34" charset="0"/>
              </a:defRPr>
            </a:lvl1pPr>
          </a:lstStyle>
          <a:p>
            <a:endParaRPr lang="en-GB" dirty="0"/>
          </a:p>
        </p:txBody>
      </p:sp>
      <p:sp>
        <p:nvSpPr>
          <p:cNvPr id="8" name="sVisualBottomRight"/>
          <p:cNvSpPr/>
          <p:nvPr userDrawn="1"/>
        </p:nvSpPr>
        <p:spPr>
          <a:xfrm>
            <a:off x="5315750" y="4202164"/>
            <a:ext cx="3528000" cy="201600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611780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ft Bottom Image">
    <p:spTree>
      <p:nvGrpSpPr>
        <p:cNvPr id="1" name=""/>
        <p:cNvGrpSpPr/>
        <p:nvPr/>
      </p:nvGrpSpPr>
      <p:grpSpPr>
        <a:xfrm>
          <a:off x="0" y="0"/>
          <a:ext cx="0" cy="0"/>
          <a:chOff x="0" y="0"/>
          <a:chExt cx="0" cy="0"/>
        </a:xfrm>
      </p:grpSpPr>
      <p:sp>
        <p:nvSpPr>
          <p:cNvPr id="2" name="Title 1"/>
          <p:cNvSpPr>
            <a:spLocks noGrp="1"/>
          </p:cNvSpPr>
          <p:nvPr>
            <p:ph type="title"/>
          </p:nvPr>
        </p:nvSpPr>
        <p:spPr>
          <a:xfrm>
            <a:off x="251520" y="274638"/>
            <a:ext cx="8568952" cy="490066"/>
          </a:xfrm>
        </p:spPr>
        <p:txBody>
          <a:bodyPr/>
          <a:lstStyle>
            <a:lvl1pPr>
              <a:defRPr>
                <a:solidFill>
                  <a:schemeClr val="accent2"/>
                </a:solidFill>
              </a:defRPr>
            </a:lvl1pPr>
          </a:lstStyle>
          <a:p>
            <a:r>
              <a:rPr lang="en-US" smtClean="0"/>
              <a:t>Click to edit Master title style</a:t>
            </a:r>
            <a:endParaRPr lang="en-GB" dirty="0"/>
          </a:p>
        </p:txBody>
      </p:sp>
      <p:sp>
        <p:nvSpPr>
          <p:cNvPr id="10" name="Text Placeholder 9"/>
          <p:cNvSpPr>
            <a:spLocks noGrp="1"/>
          </p:cNvSpPr>
          <p:nvPr>
            <p:ph type="body" sz="quarter" idx="13"/>
          </p:nvPr>
        </p:nvSpPr>
        <p:spPr>
          <a:xfrm>
            <a:off x="251520" y="972000"/>
            <a:ext cx="8567738" cy="2398581"/>
          </a:xfrm>
        </p:spPr>
        <p:txBody>
          <a:bodyPr/>
          <a:lstStyle>
            <a:lvl1pPr>
              <a:lnSpc>
                <a:spcPct val="150000"/>
              </a:lnSpc>
              <a:buClr>
                <a:schemeClr val="accent1"/>
              </a:buClr>
              <a:defRPr sz="1600"/>
            </a:lvl1pPr>
            <a:lvl2pPr>
              <a:lnSpc>
                <a:spcPct val="150000"/>
              </a:lnSpc>
              <a:buClr>
                <a:schemeClr val="accent3"/>
              </a:buClr>
              <a:defRPr sz="1600"/>
            </a:lvl2pPr>
            <a:lvl3pPr>
              <a:lnSpc>
                <a:spcPct val="150000"/>
              </a:lnSpc>
              <a:buClr>
                <a:schemeClr val="accent3"/>
              </a:buClr>
              <a:defRPr sz="1600"/>
            </a:lvl3pPr>
            <a:lvl4pPr>
              <a:lnSpc>
                <a:spcPct val="150000"/>
              </a:lnSpc>
              <a:buClr>
                <a:schemeClr val="accent3"/>
              </a:buClr>
              <a:defRPr sz="1600"/>
            </a:lvl4pPr>
            <a:lvl5pPr>
              <a:lnSpc>
                <a:spcPct val="150000"/>
              </a:lnSpc>
              <a:buClr>
                <a:schemeClr val="accent3"/>
              </a:buCl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pic>
        <p:nvPicPr>
          <p:cNvPr id="11" name="Picture 2" descr="C:\Users\nlvgil1\AppData\Local\Microsoft\Windows\Temporary Internet Files\Content.Outlook\TH95SUOD\dynamic line GCO (2).PNG"/>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660000"/>
            <a:ext cx="9144000" cy="216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9"/>
          <p:cNvSpPr>
            <a:spLocks noGrp="1"/>
          </p:cNvSpPr>
          <p:nvPr>
            <p:ph type="body" sz="quarter" idx="14"/>
          </p:nvPr>
        </p:nvSpPr>
        <p:spPr>
          <a:xfrm>
            <a:off x="5228236" y="3377676"/>
            <a:ext cx="3599186" cy="2830652"/>
          </a:xfrm>
        </p:spPr>
        <p:txBody>
          <a:bodyPr/>
          <a:lstStyle>
            <a:lvl1pPr>
              <a:lnSpc>
                <a:spcPct val="150000"/>
              </a:lnSpc>
              <a:buClr>
                <a:schemeClr val="accent1"/>
              </a:buClr>
              <a:defRPr sz="1600"/>
            </a:lvl1pPr>
            <a:lvl2pPr>
              <a:lnSpc>
                <a:spcPct val="150000"/>
              </a:lnSpc>
              <a:buClr>
                <a:schemeClr val="accent3"/>
              </a:buClr>
              <a:defRPr sz="1600"/>
            </a:lvl2pPr>
            <a:lvl3pPr>
              <a:lnSpc>
                <a:spcPct val="150000"/>
              </a:lnSpc>
              <a:buClr>
                <a:schemeClr val="accent3"/>
              </a:buClr>
              <a:defRPr sz="1600"/>
            </a:lvl3pPr>
            <a:lvl4pPr>
              <a:lnSpc>
                <a:spcPct val="150000"/>
              </a:lnSpc>
              <a:buClr>
                <a:schemeClr val="accent3"/>
              </a:buClr>
              <a:defRPr sz="1600"/>
            </a:lvl4pPr>
            <a:lvl5pPr>
              <a:lnSpc>
                <a:spcPct val="150000"/>
              </a:lnSpc>
              <a:buClr>
                <a:schemeClr val="accent3"/>
              </a:buCl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2" name="Slide Number Placeholder 5"/>
          <p:cNvSpPr>
            <a:spLocks noGrp="1"/>
          </p:cNvSpPr>
          <p:nvPr>
            <p:ph type="sldNum" sz="quarter" idx="4"/>
          </p:nvPr>
        </p:nvSpPr>
        <p:spPr>
          <a:xfrm>
            <a:off x="8621436" y="6458464"/>
            <a:ext cx="324000" cy="144000"/>
          </a:xfrm>
          <a:prstGeom prst="rect">
            <a:avLst/>
          </a:prstGeom>
        </p:spPr>
        <p:txBody>
          <a:bodyPr vert="horz" lIns="0" tIns="0" rIns="0" bIns="0" rtlCol="0" anchor="ctr"/>
          <a:lstStyle>
            <a:lvl1pPr algn="r">
              <a:defRPr sz="800">
                <a:solidFill>
                  <a:schemeClr val="accent3"/>
                </a:solidFill>
              </a:defRPr>
            </a:lvl1pPr>
          </a:lstStyle>
          <a:p>
            <a:fld id="{9AEFD468-13DB-4482-BA06-D549E20FEF9C}" type="slidenum">
              <a:rPr lang="en-GB" smtClean="0"/>
              <a:pPr/>
              <a:t>‹#›</a:t>
            </a:fld>
            <a:endParaRPr lang="en-GB" dirty="0"/>
          </a:p>
        </p:txBody>
      </p:sp>
      <p:sp>
        <p:nvSpPr>
          <p:cNvPr id="14" name="Footer Placeholder 4"/>
          <p:cNvSpPr>
            <a:spLocks noGrp="1"/>
          </p:cNvSpPr>
          <p:nvPr>
            <p:ph type="ftr" sz="quarter" idx="11"/>
          </p:nvPr>
        </p:nvSpPr>
        <p:spPr>
          <a:xfrm>
            <a:off x="2051720" y="6458463"/>
            <a:ext cx="6479616" cy="144001"/>
          </a:xfrm>
        </p:spPr>
        <p:txBody>
          <a:bodyPr lIns="0" tIns="0" rIns="0" bIns="0"/>
          <a:lstStyle>
            <a:lvl1pPr algn="r">
              <a:defRPr sz="800">
                <a:solidFill>
                  <a:schemeClr val="accent3"/>
                </a:solidFill>
                <a:latin typeface="Arial" panose="020B0604020202020204" pitchFamily="34" charset="0"/>
                <a:cs typeface="Arial" panose="020B0604020202020204" pitchFamily="34" charset="0"/>
              </a:defRPr>
            </a:lvl1pPr>
          </a:lstStyle>
          <a:p>
            <a:endParaRPr lang="en-GB" dirty="0"/>
          </a:p>
        </p:txBody>
      </p:sp>
      <p:sp>
        <p:nvSpPr>
          <p:cNvPr id="8" name="sVisualBottomLeft"/>
          <p:cNvSpPr/>
          <p:nvPr userDrawn="1"/>
        </p:nvSpPr>
        <p:spPr>
          <a:xfrm>
            <a:off x="251520" y="3411128"/>
            <a:ext cx="4896000" cy="279720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823256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Empty Slide">
    <p:spTree>
      <p:nvGrpSpPr>
        <p:cNvPr id="1" name=""/>
        <p:cNvGrpSpPr/>
        <p:nvPr/>
      </p:nvGrpSpPr>
      <p:grpSpPr>
        <a:xfrm>
          <a:off x="0" y="0"/>
          <a:ext cx="0" cy="0"/>
          <a:chOff x="0" y="0"/>
          <a:chExt cx="0" cy="0"/>
        </a:xfrm>
      </p:grpSpPr>
      <p:sp>
        <p:nvSpPr>
          <p:cNvPr id="2" name="Title 1"/>
          <p:cNvSpPr>
            <a:spLocks noGrp="1"/>
          </p:cNvSpPr>
          <p:nvPr>
            <p:ph type="title"/>
          </p:nvPr>
        </p:nvSpPr>
        <p:spPr>
          <a:xfrm>
            <a:off x="251520" y="274638"/>
            <a:ext cx="8568952" cy="490066"/>
          </a:xfrm>
        </p:spPr>
        <p:txBody>
          <a:bodyPr/>
          <a:lstStyle/>
          <a:p>
            <a:r>
              <a:rPr lang="en-US" smtClean="0"/>
              <a:t>Click to edit Master title style</a:t>
            </a:r>
            <a:endParaRPr lang="en-GB" dirty="0"/>
          </a:p>
        </p:txBody>
      </p:sp>
      <p:pic>
        <p:nvPicPr>
          <p:cNvPr id="11" name="Picture 2" descr="C:\Users\nlvgil1\AppData\Local\Microsoft\Windows\Temporary Internet Files\Content.Outlook\TH95SUOD\dynamic line GCO (2).PNG"/>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660000"/>
            <a:ext cx="9144000" cy="21600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5"/>
          <p:cNvSpPr>
            <a:spLocks noGrp="1"/>
          </p:cNvSpPr>
          <p:nvPr>
            <p:ph type="sldNum" sz="quarter" idx="4"/>
          </p:nvPr>
        </p:nvSpPr>
        <p:spPr>
          <a:xfrm>
            <a:off x="8621436" y="6458464"/>
            <a:ext cx="324000" cy="144000"/>
          </a:xfrm>
          <a:prstGeom prst="rect">
            <a:avLst/>
          </a:prstGeom>
        </p:spPr>
        <p:txBody>
          <a:bodyPr vert="horz" lIns="0" tIns="0" rIns="0" bIns="0" rtlCol="0" anchor="ctr"/>
          <a:lstStyle>
            <a:lvl1pPr algn="r">
              <a:defRPr sz="800">
                <a:solidFill>
                  <a:schemeClr val="accent3"/>
                </a:solidFill>
              </a:defRPr>
            </a:lvl1pPr>
          </a:lstStyle>
          <a:p>
            <a:fld id="{9AEFD468-13DB-4482-BA06-D549E20FEF9C}" type="slidenum">
              <a:rPr lang="en-GB" smtClean="0"/>
              <a:pPr/>
              <a:t>‹#›</a:t>
            </a:fld>
            <a:endParaRPr lang="en-GB" dirty="0"/>
          </a:p>
        </p:txBody>
      </p:sp>
      <p:sp>
        <p:nvSpPr>
          <p:cNvPr id="9" name="Footer Placeholder 4"/>
          <p:cNvSpPr>
            <a:spLocks noGrp="1"/>
          </p:cNvSpPr>
          <p:nvPr>
            <p:ph type="ftr" sz="quarter" idx="11"/>
          </p:nvPr>
        </p:nvSpPr>
        <p:spPr>
          <a:xfrm>
            <a:off x="2051720" y="6458463"/>
            <a:ext cx="6479616" cy="144001"/>
          </a:xfrm>
        </p:spPr>
        <p:txBody>
          <a:bodyPr lIns="0" tIns="0" rIns="0" bIns="0"/>
          <a:lstStyle>
            <a:lvl1pPr algn="r">
              <a:defRPr sz="800">
                <a:solidFill>
                  <a:schemeClr val="accent3"/>
                </a:solidFill>
                <a:latin typeface="Arial" panose="020B0604020202020204" pitchFamily="34" charset="0"/>
                <a:cs typeface="Arial" panose="020B0604020202020204" pitchFamily="34" charset="0"/>
              </a:defRPr>
            </a:lvl1pPr>
          </a:lstStyle>
          <a:p>
            <a:endParaRPr lang="en-GB" dirty="0"/>
          </a:p>
        </p:txBody>
      </p:sp>
    </p:spTree>
    <p:extLst>
      <p:ext uri="{BB962C8B-B14F-4D97-AF65-F5344CB8AC3E}">
        <p14:creationId xmlns:p14="http://schemas.microsoft.com/office/powerpoint/2010/main" val="2477500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10" name="Text Placeholder 9"/>
          <p:cNvSpPr>
            <a:spLocks noGrp="1"/>
          </p:cNvSpPr>
          <p:nvPr>
            <p:ph type="body" sz="quarter" idx="14"/>
          </p:nvPr>
        </p:nvSpPr>
        <p:spPr>
          <a:xfrm>
            <a:off x="252000" y="1052736"/>
            <a:ext cx="4104000" cy="5139264"/>
          </a:xfrm>
        </p:spPr>
        <p:txBody>
          <a:bodyPr/>
          <a:lstStyle>
            <a:lvl1pPr>
              <a:lnSpc>
                <a:spcPct val="150000"/>
              </a:lnSpc>
              <a:defRPr sz="1600"/>
            </a:lvl1pPr>
            <a:lvl2pPr>
              <a:lnSpc>
                <a:spcPct val="150000"/>
              </a:lnSpc>
              <a:defRPr sz="1600"/>
            </a:lvl2pPr>
            <a:lvl3pPr>
              <a:lnSpc>
                <a:spcPct val="150000"/>
              </a:lnSpc>
              <a:defRPr sz="1600"/>
            </a:lvl3pPr>
            <a:lvl4pPr>
              <a:lnSpc>
                <a:spcPct val="150000"/>
              </a:lnSpc>
              <a:defRPr sz="1600"/>
            </a:lvl4pPr>
            <a:lvl5pPr>
              <a:lnSpc>
                <a:spcPct val="150000"/>
              </a:lnSpc>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16" name="Picture 2" descr="C:\Users\nlvgil1\AppData\Local\Microsoft\Windows\Temporary Internet Files\Content.Outlook\TH95SUOD\dynamic line GCO (2).PNG"/>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660000"/>
            <a:ext cx="9144000" cy="216000"/>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descr="http://atradiusidentity.net/downloads/daten/logos/no_tagline/ATR_nt_3C.jpg"/>
          <p:cNvSpPr>
            <a:spLocks noChangeAspect="1" noChangeArrowheads="1"/>
          </p:cNvSpPr>
          <p:nvPr userDrawn="1"/>
        </p:nvSpPr>
        <p:spPr bwMode="auto">
          <a:xfrm>
            <a:off x="63500" y="-136525"/>
            <a:ext cx="6934200" cy="1828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 name="Text Placeholder 9"/>
          <p:cNvSpPr>
            <a:spLocks noGrp="1"/>
          </p:cNvSpPr>
          <p:nvPr>
            <p:ph type="body" sz="quarter" idx="15"/>
          </p:nvPr>
        </p:nvSpPr>
        <p:spPr>
          <a:xfrm>
            <a:off x="4716472" y="1052736"/>
            <a:ext cx="4104000" cy="5139264"/>
          </a:xfrm>
        </p:spPr>
        <p:txBody>
          <a:bodyPr/>
          <a:lstStyle>
            <a:lvl1pPr>
              <a:lnSpc>
                <a:spcPct val="150000"/>
              </a:lnSpc>
              <a:defRPr sz="1600"/>
            </a:lvl1pPr>
            <a:lvl2pPr>
              <a:lnSpc>
                <a:spcPct val="150000"/>
              </a:lnSpc>
              <a:defRPr sz="1600"/>
            </a:lvl2pPr>
            <a:lvl3pPr>
              <a:lnSpc>
                <a:spcPct val="150000"/>
              </a:lnSpc>
              <a:defRPr sz="1600"/>
            </a:lvl3pPr>
            <a:lvl4pPr>
              <a:lnSpc>
                <a:spcPct val="150000"/>
              </a:lnSpc>
              <a:defRPr sz="1600"/>
            </a:lvl4pPr>
            <a:lvl5pPr>
              <a:lnSpc>
                <a:spcPct val="150000"/>
              </a:lnSpc>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6" name="Footer Placeholder 5"/>
          <p:cNvSpPr>
            <a:spLocks noGrp="1"/>
          </p:cNvSpPr>
          <p:nvPr>
            <p:ph type="ftr" sz="quarter" idx="17"/>
          </p:nvPr>
        </p:nvSpPr>
        <p:spPr>
          <a:xfrm>
            <a:off x="2051720" y="6458400"/>
            <a:ext cx="6476680" cy="144000"/>
          </a:xfrm>
        </p:spPr>
        <p:txBody>
          <a:bodyPr/>
          <a:lstStyle/>
          <a:p>
            <a:endParaRPr lang="en-GB" dirty="0"/>
          </a:p>
        </p:txBody>
      </p:sp>
      <p:sp>
        <p:nvSpPr>
          <p:cNvPr id="7" name="Slide Number Placeholder 6"/>
          <p:cNvSpPr>
            <a:spLocks noGrp="1"/>
          </p:cNvSpPr>
          <p:nvPr>
            <p:ph type="sldNum" sz="quarter" idx="18"/>
          </p:nvPr>
        </p:nvSpPr>
        <p:spPr/>
        <p:txBody>
          <a:bodyPr/>
          <a:lstStyle/>
          <a:p>
            <a:fld id="{9AEFD468-13DB-4482-BA06-D549E20FEF9C}" type="slidenum">
              <a:rPr lang="en-GB" smtClean="0"/>
              <a:pPr/>
              <a:t>‹#›</a:t>
            </a:fld>
            <a:endParaRPr lang="en-GB" dirty="0"/>
          </a:p>
        </p:txBody>
      </p:sp>
      <p:sp>
        <p:nvSpPr>
          <p:cNvPr id="3" name="Titel 2"/>
          <p:cNvSpPr>
            <a:spLocks noGrp="1"/>
          </p:cNvSpPr>
          <p:nvPr>
            <p:ph type="title"/>
          </p:nvPr>
        </p:nvSpPr>
        <p:spPr/>
        <p:txBody>
          <a:bodyPr/>
          <a:lstStyle/>
          <a:p>
            <a:r>
              <a:rPr lang="nl-NL" smtClean="0"/>
              <a:t>Klik om de stijl te bewerken</a:t>
            </a:r>
            <a:endParaRPr lang="nl-NL"/>
          </a:p>
        </p:txBody>
      </p:sp>
    </p:spTree>
    <p:extLst>
      <p:ext uri="{BB962C8B-B14F-4D97-AF65-F5344CB8AC3E}">
        <p14:creationId xmlns:p14="http://schemas.microsoft.com/office/powerpoint/2010/main" val="2104377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74638"/>
            <a:ext cx="8694000" cy="490066"/>
          </a:xfrm>
          <a:prstGeom prst="rect">
            <a:avLst/>
          </a:prstGeom>
        </p:spPr>
        <p:txBody>
          <a:bodyPr vert="horz" lIns="0" tIns="0" rIns="0" bIns="0" rtlCol="0" anchor="ctr">
            <a:noAutofit/>
          </a:bodyPr>
          <a:lstStyle/>
          <a:p>
            <a:r>
              <a:rPr lang="en-GB" dirty="0" smtClean="0"/>
              <a:t>Click to edit Master title style</a:t>
            </a:r>
            <a:endParaRPr lang="en-GB" dirty="0"/>
          </a:p>
        </p:txBody>
      </p:sp>
      <p:sp>
        <p:nvSpPr>
          <p:cNvPr id="3" name="Text Placeholder 2"/>
          <p:cNvSpPr>
            <a:spLocks noGrp="1"/>
          </p:cNvSpPr>
          <p:nvPr>
            <p:ph type="body" idx="1"/>
          </p:nvPr>
        </p:nvSpPr>
        <p:spPr>
          <a:xfrm>
            <a:off x="251520" y="972000"/>
            <a:ext cx="8694000" cy="5220000"/>
          </a:xfrm>
          <a:prstGeom prst="rect">
            <a:avLst/>
          </a:prstGeom>
        </p:spPr>
        <p:txBody>
          <a:bodyPr vert="horz" lIns="0" tIns="0" rIns="0" bIns="0" rtlCol="0">
            <a:normAutofit/>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5" name="Footer Placeholder 4"/>
          <p:cNvSpPr>
            <a:spLocks noGrp="1"/>
          </p:cNvSpPr>
          <p:nvPr>
            <p:ph type="ftr" sz="quarter" idx="3"/>
          </p:nvPr>
        </p:nvSpPr>
        <p:spPr>
          <a:xfrm>
            <a:off x="2051720" y="6458400"/>
            <a:ext cx="6476680" cy="144000"/>
          </a:xfrm>
          <a:prstGeom prst="rect">
            <a:avLst/>
          </a:prstGeom>
        </p:spPr>
        <p:txBody>
          <a:bodyPr vert="horz" lIns="0" tIns="0" rIns="0" bIns="0" rtlCol="0" anchor="ctr"/>
          <a:lstStyle>
            <a:lvl1pPr algn="r">
              <a:defRPr sz="800">
                <a:solidFill>
                  <a:schemeClr val="accent3"/>
                </a:solidFill>
              </a:defRPr>
            </a:lvl1pPr>
          </a:lstStyle>
          <a:p>
            <a:endParaRPr lang="en-GB" dirty="0"/>
          </a:p>
        </p:txBody>
      </p:sp>
      <p:sp>
        <p:nvSpPr>
          <p:cNvPr id="6" name="Slide Number Placeholder 5"/>
          <p:cNvSpPr>
            <a:spLocks noGrp="1"/>
          </p:cNvSpPr>
          <p:nvPr>
            <p:ph type="sldNum" sz="quarter" idx="4"/>
          </p:nvPr>
        </p:nvSpPr>
        <p:spPr>
          <a:xfrm>
            <a:off x="8622000" y="6458400"/>
            <a:ext cx="324000" cy="144000"/>
          </a:xfrm>
          <a:prstGeom prst="rect">
            <a:avLst/>
          </a:prstGeom>
        </p:spPr>
        <p:txBody>
          <a:bodyPr vert="horz" lIns="0" tIns="0" rIns="0" bIns="0" rtlCol="0" anchor="ctr"/>
          <a:lstStyle>
            <a:lvl1pPr algn="r">
              <a:defRPr sz="800">
                <a:solidFill>
                  <a:schemeClr val="accent3"/>
                </a:solidFill>
              </a:defRPr>
            </a:lvl1pPr>
          </a:lstStyle>
          <a:p>
            <a:fld id="{9AEFD468-13DB-4482-BA06-D549E20FEF9C}" type="slidenum">
              <a:rPr lang="en-GB" smtClean="0"/>
              <a:pPr/>
              <a:t>‹#›</a:t>
            </a:fld>
            <a:endParaRPr lang="en-GB" dirty="0"/>
          </a:p>
        </p:txBody>
      </p:sp>
      <p:pic>
        <p:nvPicPr>
          <p:cNvPr id="7" name="Picture 2" descr="C:\Users\nlvgil1\AppData\Local\Microsoft\Windows\Temporary Internet Files\Content.Outlook\TH95SUOD\dynamic line GCO (2).PNG"/>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6642000"/>
            <a:ext cx="9144000" cy="216000"/>
          </a:xfrm>
          <a:prstGeom prst="rect">
            <a:avLst/>
          </a:prstGeom>
          <a:noFill/>
          <a:extLst>
            <a:ext uri="{909E8E84-426E-40DD-AFC4-6F175D3DCCD1}">
              <a14:hiddenFill xmlns:a14="http://schemas.microsoft.com/office/drawing/2010/main">
                <a:solidFill>
                  <a:srgbClr val="FFFFFF"/>
                </a:solidFill>
              </a14:hiddenFill>
            </a:ext>
          </a:extLst>
        </p:spPr>
      </p:pic>
      <p:pic>
        <p:nvPicPr>
          <p:cNvPr id="8" name="sLogoAtradius"/>
          <p:cNvPicPr preferRelativeResize="0">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52000" y="6400800"/>
            <a:ext cx="907200" cy="204114"/>
          </a:xfrm>
          <a:prstGeom prst="rect">
            <a:avLst/>
          </a:prstGeom>
        </p:spPr>
      </p:pic>
      <p:sp>
        <p:nvSpPr>
          <p:cNvPr id="4" name="Tijdelijke aanduiding voor datum 3"/>
          <p:cNvSpPr>
            <a:spLocks noGrp="1"/>
          </p:cNvSpPr>
          <p:nvPr>
            <p:ph type="dt" sz="half" idx="2"/>
          </p:nvPr>
        </p:nvSpPr>
        <p:spPr>
          <a:xfrm>
            <a:off x="2052000" y="6278400"/>
            <a:ext cx="6894000" cy="144000"/>
          </a:xfrm>
          <a:prstGeom prst="rect">
            <a:avLst/>
          </a:prstGeom>
        </p:spPr>
        <p:txBody>
          <a:bodyPr vert="horz" lIns="0" tIns="0" rIns="0" bIns="0" rtlCol="0" anchor="ctr"/>
          <a:lstStyle>
            <a:lvl1pPr algn="r">
              <a:defRPr sz="800">
                <a:solidFill>
                  <a:schemeClr val="tx1">
                    <a:tint val="75000"/>
                  </a:schemeClr>
                </a:solidFill>
              </a:defRPr>
            </a:lvl1pPr>
          </a:lstStyle>
          <a:p>
            <a:endParaRPr lang="en-GB" dirty="0"/>
          </a:p>
        </p:txBody>
      </p:sp>
    </p:spTree>
    <p:extLst>
      <p:ext uri="{BB962C8B-B14F-4D97-AF65-F5344CB8AC3E}">
        <p14:creationId xmlns:p14="http://schemas.microsoft.com/office/powerpoint/2010/main" val="3293896092"/>
      </p:ext>
    </p:extLst>
  </p:cSld>
  <p:clrMap bg1="lt1" tx1="dk1" bg2="lt2" tx2="dk2" accent1="accent1" accent2="accent2" accent3="accent3" accent4="accent4" accent5="accent5" accent6="accent6" hlink="hlink" folHlink="folHlink"/>
  <p:sldLayoutIdLst>
    <p:sldLayoutId id="2147483649" r:id="rId1"/>
    <p:sldLayoutId id="2147483684" r:id="rId2"/>
    <p:sldLayoutId id="2147483650" r:id="rId3"/>
    <p:sldLayoutId id="2147483678" r:id="rId4"/>
    <p:sldLayoutId id="2147483679" r:id="rId5"/>
    <p:sldLayoutId id="2147483680" r:id="rId6"/>
    <p:sldLayoutId id="2147483681" r:id="rId7"/>
    <p:sldLayoutId id="2147483654" r:id="rId8"/>
    <p:sldLayoutId id="2147483682" r:id="rId9"/>
    <p:sldLayoutId id="2147483685" r:id="rId10"/>
    <p:sldLayoutId id="2147483662" r:id="rId11"/>
    <p:sldLayoutId id="2147483686" r:id="rId12"/>
    <p:sldLayoutId id="2147483687"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400" rtl="0" eaLnBrk="1" latinLnBrk="0" hangingPunct="1">
        <a:spcBef>
          <a:spcPct val="0"/>
        </a:spcBef>
        <a:buNone/>
        <a:defRPr sz="1800" b="0" kern="1200">
          <a:solidFill>
            <a:schemeClr val="accent2"/>
          </a:solidFill>
          <a:latin typeface="+mj-lt"/>
          <a:ea typeface="+mj-ea"/>
          <a:cs typeface="Arial" panose="020B0604020202020204" pitchFamily="34" charset="0"/>
        </a:defRPr>
      </a:lvl1pPr>
    </p:titleStyle>
    <p:bodyStyle>
      <a:lvl1pPr marL="179388" indent="-179388" algn="l" defTabSz="914400" rtl="0" eaLnBrk="1" latinLnBrk="0" hangingPunct="1">
        <a:lnSpc>
          <a:spcPct val="150000"/>
        </a:lnSpc>
        <a:spcBef>
          <a:spcPct val="20000"/>
        </a:spcBef>
        <a:buClr>
          <a:schemeClr val="accent1"/>
        </a:buClr>
        <a:buSzPct val="95000"/>
        <a:buFont typeface="Arial" panose="020B0604020202020204" pitchFamily="34" charset="0"/>
        <a:buChar char="■"/>
        <a:tabLst>
          <a:tab pos="273050" algn="l"/>
        </a:tabLst>
        <a:defRPr sz="1600" kern="1200">
          <a:solidFill>
            <a:schemeClr val="accent3"/>
          </a:solidFill>
          <a:latin typeface="+mn-lt"/>
          <a:ea typeface="+mn-ea"/>
          <a:cs typeface="Arial" panose="020B0604020202020204" pitchFamily="34" charset="0"/>
        </a:defRPr>
      </a:lvl1pPr>
      <a:lvl2pPr marL="360000" indent="-180000" algn="l" defTabSz="914400" rtl="0" eaLnBrk="1" latinLnBrk="0" hangingPunct="1">
        <a:lnSpc>
          <a:spcPct val="150000"/>
        </a:lnSpc>
        <a:spcBef>
          <a:spcPct val="20000"/>
        </a:spcBef>
        <a:buClr>
          <a:schemeClr val="accent3"/>
        </a:buClr>
        <a:buSzPct val="95000"/>
        <a:buFont typeface="Arial" panose="020B0604020202020204" pitchFamily="34" charset="0"/>
        <a:buChar char="■"/>
        <a:tabLst>
          <a:tab pos="273050" algn="l"/>
        </a:tabLst>
        <a:defRPr sz="1600" kern="1200">
          <a:solidFill>
            <a:schemeClr val="accent3"/>
          </a:solidFill>
          <a:latin typeface="+mn-lt"/>
          <a:ea typeface="+mn-ea"/>
          <a:cs typeface="Arial" panose="020B0604020202020204" pitchFamily="34" charset="0"/>
        </a:defRPr>
      </a:lvl2pPr>
      <a:lvl3pPr marL="540000" indent="-180000" algn="l" defTabSz="914400" rtl="0" eaLnBrk="1" latinLnBrk="0" hangingPunct="1">
        <a:lnSpc>
          <a:spcPct val="150000"/>
        </a:lnSpc>
        <a:spcBef>
          <a:spcPct val="20000"/>
        </a:spcBef>
        <a:buClr>
          <a:schemeClr val="accent3"/>
        </a:buClr>
        <a:buSzPct val="95000"/>
        <a:buFont typeface="Arial" panose="020B0604020202020204" pitchFamily="34" charset="0"/>
        <a:buChar char="■"/>
        <a:tabLst>
          <a:tab pos="273050" algn="l"/>
        </a:tabLst>
        <a:defRPr sz="1600" kern="1200">
          <a:solidFill>
            <a:schemeClr val="accent3"/>
          </a:solidFill>
          <a:latin typeface="+mn-lt"/>
          <a:ea typeface="+mn-ea"/>
          <a:cs typeface="Arial" panose="020B0604020202020204" pitchFamily="34" charset="0"/>
        </a:defRPr>
      </a:lvl3pPr>
      <a:lvl4pPr marL="720000" indent="-180000" algn="l" defTabSz="914400" rtl="0" eaLnBrk="1" latinLnBrk="0" hangingPunct="1">
        <a:lnSpc>
          <a:spcPct val="150000"/>
        </a:lnSpc>
        <a:spcBef>
          <a:spcPct val="20000"/>
        </a:spcBef>
        <a:buClr>
          <a:schemeClr val="accent3"/>
        </a:buClr>
        <a:buSzPct val="95000"/>
        <a:buFont typeface="Arial" panose="020B0604020202020204" pitchFamily="34" charset="0"/>
        <a:buChar char="■"/>
        <a:tabLst>
          <a:tab pos="273050" algn="l"/>
        </a:tabLst>
        <a:defRPr sz="1600" kern="1200">
          <a:solidFill>
            <a:schemeClr val="accent3"/>
          </a:solidFill>
          <a:latin typeface="+mn-lt"/>
          <a:ea typeface="+mn-ea"/>
          <a:cs typeface="Arial" panose="020B0604020202020204" pitchFamily="34" charset="0"/>
        </a:defRPr>
      </a:lvl4pPr>
      <a:lvl5pPr marL="900113" indent="-180000" algn="l" defTabSz="914400" rtl="0" eaLnBrk="1" latinLnBrk="0" hangingPunct="1">
        <a:lnSpc>
          <a:spcPct val="150000"/>
        </a:lnSpc>
        <a:spcBef>
          <a:spcPct val="20000"/>
        </a:spcBef>
        <a:buClr>
          <a:schemeClr val="accent3"/>
        </a:buClr>
        <a:buSzPct val="95000"/>
        <a:buFont typeface="Arial" panose="020B0604020202020204" pitchFamily="34" charset="0"/>
        <a:buChar char="■"/>
        <a:tabLst>
          <a:tab pos="273050" algn="l"/>
        </a:tabLst>
        <a:defRPr sz="1600" kern="1200">
          <a:solidFill>
            <a:schemeClr val="accent3"/>
          </a:solidFill>
          <a:latin typeface="+mn-lt"/>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Foxandxss/angular-toastr" TargetMode="Externa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Atradius Experience</a:t>
            </a:r>
            <a:endParaRPr lang="en-US" dirty="0"/>
          </a:p>
        </p:txBody>
      </p:sp>
      <p:sp>
        <p:nvSpPr>
          <p:cNvPr id="3" name="Subtitle 2"/>
          <p:cNvSpPr>
            <a:spLocks noGrp="1"/>
          </p:cNvSpPr>
          <p:nvPr>
            <p:ph type="subTitle" idx="1"/>
          </p:nvPr>
        </p:nvSpPr>
        <p:spPr/>
        <p:txBody>
          <a:bodyPr/>
          <a:lstStyle/>
          <a:p>
            <a:r>
              <a:rPr lang="en-US" dirty="0" smtClean="0"/>
              <a:t>Site screen</a:t>
            </a:r>
            <a:endParaRPr lang="en-US" dirty="0"/>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60" t="1" r="160" b="43254"/>
          <a:stretch/>
        </p:blipFill>
        <p:spPr>
          <a:xfrm>
            <a:off x="-15822" y="1062067"/>
            <a:ext cx="9159822" cy="2819468"/>
          </a:xfrm>
          <a:prstGeom prst="rect">
            <a:avLst/>
          </a:prstGeom>
          <a:effectLst>
            <a:innerShdw blurRad="114300">
              <a:prstClr val="black"/>
            </a:innerShdw>
          </a:effectLst>
        </p:spPr>
      </p:pic>
      <p:sp>
        <p:nvSpPr>
          <p:cNvPr id="6" name="TextBox 5"/>
          <p:cNvSpPr txBox="1"/>
          <p:nvPr/>
        </p:nvSpPr>
        <p:spPr>
          <a:xfrm>
            <a:off x="5796136" y="3353952"/>
            <a:ext cx="2381606" cy="1055165"/>
          </a:xfrm>
          <a:prstGeom prst="rect">
            <a:avLst/>
          </a:prstGeom>
          <a:solidFill>
            <a:srgbClr val="7F7F7F"/>
          </a:solidFill>
          <a:ln w="38100" cmpd="sng">
            <a:noFill/>
          </a:ln>
        </p:spPr>
        <p:txBody>
          <a:bodyPr wrap="square" lIns="180000" tIns="187200" rIns="180000" bIns="187200" rtlCol="0">
            <a:spAutoFit/>
          </a:bodyPr>
          <a:lstStyle/>
          <a:p>
            <a:pPr algn="ctr"/>
            <a:r>
              <a:rPr lang="en-US" sz="4400" b="1" dirty="0" smtClean="0">
                <a:solidFill>
                  <a:schemeClr val="bg1"/>
                </a:solidFill>
              </a:rPr>
              <a:t>DRAFT</a:t>
            </a:r>
            <a:endParaRPr lang="en-US" sz="4400" dirty="0" smtClean="0">
              <a:solidFill>
                <a:schemeClr val="bg1"/>
              </a:solidFill>
            </a:endParaRPr>
          </a:p>
        </p:txBody>
      </p:sp>
    </p:spTree>
    <p:extLst>
      <p:ext uri="{BB962C8B-B14F-4D97-AF65-F5344CB8AC3E}">
        <p14:creationId xmlns:p14="http://schemas.microsoft.com/office/powerpoint/2010/main" val="1129841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739854094"/>
              </p:ext>
            </p:extLst>
          </p:nvPr>
        </p:nvGraphicFramePr>
        <p:xfrm>
          <a:off x="185383" y="972563"/>
          <a:ext cx="8678666" cy="3859837"/>
        </p:xfrm>
        <a:graphic>
          <a:graphicData uri="http://schemas.openxmlformats.org/drawingml/2006/table">
            <a:tbl>
              <a:tblPr firstRow="1" bandRow="1">
                <a:tableStyleId>{C4B1156A-380E-4F78-BDF5-A606A8083BF9}</a:tableStyleId>
              </a:tblPr>
              <a:tblGrid>
                <a:gridCol w="753568"/>
                <a:gridCol w="1779409"/>
                <a:gridCol w="6145689"/>
              </a:tblGrid>
              <a:tr h="368205">
                <a:tc>
                  <a:txBody>
                    <a:bodyPr/>
                    <a:lstStyle/>
                    <a:p>
                      <a:r>
                        <a:rPr lang="en-US" sz="1400" baseline="0" dirty="0" smtClean="0">
                          <a:solidFill>
                            <a:schemeClr val="bg1"/>
                          </a:solidFill>
                        </a:rPr>
                        <a:t>ID#</a:t>
                      </a:r>
                      <a:endParaRPr lang="en-US" sz="1400" dirty="0">
                        <a:solidFill>
                          <a:schemeClr val="bg1"/>
                        </a:solidFill>
                      </a:endParaRPr>
                    </a:p>
                  </a:txBody>
                  <a:tcPr marT="60960" marB="60960">
                    <a:solidFill>
                      <a:srgbClr val="DC0028"/>
                    </a:solidFill>
                  </a:tcPr>
                </a:tc>
                <a:tc>
                  <a:txBody>
                    <a:bodyPr/>
                    <a:lstStyle/>
                    <a:p>
                      <a:r>
                        <a:rPr lang="en-US" sz="1400" dirty="0" smtClean="0">
                          <a:solidFill>
                            <a:schemeClr val="bg1"/>
                          </a:solidFill>
                        </a:rPr>
                        <a:t>Event</a:t>
                      </a:r>
                      <a:endParaRPr lang="en-US" sz="1400" dirty="0">
                        <a:solidFill>
                          <a:schemeClr val="bg1"/>
                        </a:solidFill>
                      </a:endParaRPr>
                    </a:p>
                  </a:txBody>
                  <a:tcPr marT="60960" marB="60960">
                    <a:solidFill>
                      <a:srgbClr val="DC0028"/>
                    </a:solidFill>
                  </a:tcPr>
                </a:tc>
                <a:tc>
                  <a:txBody>
                    <a:bodyPr/>
                    <a:lstStyle/>
                    <a:p>
                      <a:r>
                        <a:rPr lang="en-US" sz="1400" dirty="0" smtClean="0">
                          <a:solidFill>
                            <a:schemeClr val="bg1"/>
                          </a:solidFill>
                        </a:rPr>
                        <a:t>Business logic</a:t>
                      </a:r>
                      <a:endParaRPr lang="en-US" sz="1400" dirty="0">
                        <a:solidFill>
                          <a:schemeClr val="bg1"/>
                        </a:solidFill>
                      </a:endParaRPr>
                    </a:p>
                  </a:txBody>
                  <a:tcPr marT="60960" marB="60960">
                    <a:solidFill>
                      <a:srgbClr val="DC0028"/>
                    </a:solidFill>
                  </a:tcPr>
                </a:tc>
              </a:tr>
              <a:tr h="872908">
                <a:tc>
                  <a:txBody>
                    <a:bodyPr/>
                    <a:lstStyle/>
                    <a:p>
                      <a:r>
                        <a:rPr lang="en-US" sz="1400" dirty="0" smtClean="0"/>
                        <a:t>A1</a:t>
                      </a:r>
                      <a:endParaRPr lang="en-US" sz="1400" dirty="0"/>
                    </a:p>
                  </a:txBody>
                  <a:tcPr marT="60960" marB="60960"/>
                </a:tc>
                <a:tc>
                  <a:txBody>
                    <a:bodyPr/>
                    <a:lstStyle/>
                    <a:p>
                      <a:r>
                        <a:rPr lang="en-US" sz="1400" dirty="0" err="1" smtClean="0"/>
                        <a:t>OnClick</a:t>
                      </a:r>
                      <a:endParaRPr lang="en-US" sz="1400" dirty="0"/>
                    </a:p>
                  </a:txBody>
                  <a:tcPr marT="60960" marB="60960"/>
                </a:tc>
                <a:tc>
                  <a:txBody>
                    <a:bodyPr/>
                    <a:lstStyle/>
                    <a:p>
                      <a:r>
                        <a:rPr lang="en-US" sz="1400" dirty="0" smtClean="0"/>
                        <a:t>None</a:t>
                      </a:r>
                      <a:endParaRPr lang="en-US" sz="1400" dirty="0"/>
                    </a:p>
                  </a:txBody>
                  <a:tcPr marT="60960" marB="60960"/>
                </a:tc>
              </a:tr>
              <a:tr h="872908">
                <a:tc>
                  <a:txBody>
                    <a:bodyPr/>
                    <a:lstStyle/>
                    <a:p>
                      <a:r>
                        <a:rPr lang="en-US" sz="1400" dirty="0" smtClean="0"/>
                        <a:t>A2</a:t>
                      </a:r>
                      <a:endParaRPr lang="en-US" sz="1400" dirty="0"/>
                    </a:p>
                  </a:txBody>
                  <a:tcPr marT="60960" marB="60960"/>
                </a:tc>
                <a:tc>
                  <a:txBody>
                    <a:bodyPr/>
                    <a:lstStyle/>
                    <a:p>
                      <a:r>
                        <a:rPr lang="en-US" sz="1400" dirty="0" err="1" smtClean="0"/>
                        <a:t>OnClick</a:t>
                      </a:r>
                      <a:endParaRPr lang="en-US" sz="1400" dirty="0"/>
                    </a:p>
                  </a:txBody>
                  <a:tcPr marT="60960" marB="60960"/>
                </a:tc>
                <a:tc>
                  <a:txBody>
                    <a:bodyPr/>
                    <a:lstStyle/>
                    <a:p>
                      <a:r>
                        <a:rPr lang="en-US" sz="1400" dirty="0" err="1" smtClean="0"/>
                        <a:t>Ui</a:t>
                      </a:r>
                      <a:r>
                        <a:rPr lang="en-US" sz="1400" dirty="0" smtClean="0"/>
                        <a:t>-router redraws</a:t>
                      </a:r>
                      <a:r>
                        <a:rPr lang="en-US" sz="1400" baseline="0" dirty="0" smtClean="0"/>
                        <a:t> BODY with the ‘settings’ content</a:t>
                      </a:r>
                      <a:endParaRPr lang="en-US" sz="1400" dirty="0"/>
                    </a:p>
                  </a:txBody>
                  <a:tcPr marT="60960" marB="60960"/>
                </a:tc>
              </a:tr>
              <a:tr h="872908">
                <a:tc>
                  <a:txBody>
                    <a:bodyPr/>
                    <a:lstStyle/>
                    <a:p>
                      <a:r>
                        <a:rPr lang="en-US" sz="1400" dirty="0" smtClean="0"/>
                        <a:t>A3</a:t>
                      </a:r>
                      <a:endParaRPr lang="en-US" sz="1400" dirty="0"/>
                    </a:p>
                  </a:txBody>
                  <a:tcPr marT="60960" marB="60960"/>
                </a:tc>
                <a:tc>
                  <a:txBody>
                    <a:bodyPr/>
                    <a:lstStyle/>
                    <a:p>
                      <a:r>
                        <a:rPr lang="en-US" sz="1400" dirty="0" err="1" smtClean="0"/>
                        <a:t>OnClick</a:t>
                      </a:r>
                      <a:endParaRPr lang="en-US" sz="1400" dirty="0"/>
                    </a:p>
                  </a:txBody>
                  <a:tcPr marT="60960" marB="60960"/>
                </a:tc>
                <a:tc>
                  <a:txBody>
                    <a:bodyPr/>
                    <a:lstStyle/>
                    <a:p>
                      <a:r>
                        <a:rPr lang="en-US" sz="1400" dirty="0" smtClean="0"/>
                        <a:t>Open OS file</a:t>
                      </a:r>
                      <a:r>
                        <a:rPr lang="en-US" sz="1400" baseline="0" dirty="0" smtClean="0"/>
                        <a:t> selection window, after submit upload the image to the server and store it in the ‘team’ collection. Then load it in the avatar placeholder.</a:t>
                      </a:r>
                      <a:endParaRPr lang="en-US" sz="1400" dirty="0"/>
                    </a:p>
                  </a:txBody>
                  <a:tcPr marT="60960" marB="60960"/>
                </a:tc>
              </a:tr>
              <a:tr h="872908">
                <a:tc>
                  <a:txBody>
                    <a:bodyPr/>
                    <a:lstStyle/>
                    <a:p>
                      <a:r>
                        <a:rPr lang="en-US" sz="1400" dirty="0" smtClean="0"/>
                        <a:t>A4</a:t>
                      </a:r>
                      <a:endParaRPr lang="en-US" sz="1400" dirty="0"/>
                    </a:p>
                  </a:txBody>
                  <a:tcPr marT="60960" marB="60960"/>
                </a:tc>
                <a:tc>
                  <a:txBody>
                    <a:bodyPr/>
                    <a:lstStyle/>
                    <a:p>
                      <a:r>
                        <a:rPr lang="en-US" sz="1400" dirty="0" err="1" smtClean="0"/>
                        <a:t>OnClick</a:t>
                      </a:r>
                      <a:endParaRPr lang="en-US" sz="1400" dirty="0"/>
                    </a:p>
                  </a:txBody>
                  <a:tcPr marT="60960" marB="60960"/>
                </a:tc>
                <a:tc>
                  <a:txBody>
                    <a:bodyPr/>
                    <a:lstStyle/>
                    <a:p>
                      <a:r>
                        <a:rPr lang="en-US" sz="1400" dirty="0" err="1" smtClean="0"/>
                        <a:t>Ui</a:t>
                      </a:r>
                      <a:r>
                        <a:rPr lang="en-US" sz="1400" dirty="0" smtClean="0"/>
                        <a:t>-router redraws BODY with the ‘ranking’ content</a:t>
                      </a:r>
                      <a:endParaRPr lang="en-US" sz="1400" dirty="0"/>
                    </a:p>
                  </a:txBody>
                  <a:tcPr marT="60960" marB="60960"/>
                </a:tc>
              </a:tr>
            </a:tbl>
          </a:graphicData>
        </a:graphic>
      </p:graphicFrame>
      <p:sp>
        <p:nvSpPr>
          <p:cNvPr id="2" name="Title 1"/>
          <p:cNvSpPr>
            <a:spLocks noGrp="1"/>
          </p:cNvSpPr>
          <p:nvPr>
            <p:ph type="title"/>
          </p:nvPr>
        </p:nvSpPr>
        <p:spPr/>
        <p:txBody>
          <a:bodyPr/>
          <a:lstStyle/>
          <a:p>
            <a:r>
              <a:rPr lang="en-US" dirty="0" smtClean="0"/>
              <a:t>Sidebar – Backend </a:t>
            </a:r>
            <a:endParaRPr lang="en-US" dirty="0"/>
          </a:p>
        </p:txBody>
      </p:sp>
      <p:sp>
        <p:nvSpPr>
          <p:cNvPr id="4" name="Slide Number Placeholder 3"/>
          <p:cNvSpPr>
            <a:spLocks noGrp="1"/>
          </p:cNvSpPr>
          <p:nvPr>
            <p:ph type="sldNum" sz="quarter" idx="4"/>
          </p:nvPr>
        </p:nvSpPr>
        <p:spPr/>
        <p:txBody>
          <a:bodyPr/>
          <a:lstStyle/>
          <a:p>
            <a:fld id="{9AEFD468-13DB-4482-BA06-D549E20FEF9C}" type="slidenum">
              <a:rPr lang="en-GB" smtClean="0"/>
              <a:pPr/>
              <a:t>10</a:t>
            </a:fld>
            <a:endParaRPr lang="en-GB" dirty="0"/>
          </a:p>
        </p:txBody>
      </p:sp>
    </p:spTree>
    <p:extLst>
      <p:ext uri="{BB962C8B-B14F-4D97-AF65-F5344CB8AC3E}">
        <p14:creationId xmlns:p14="http://schemas.microsoft.com/office/powerpoint/2010/main" val="1221981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319789513"/>
              </p:ext>
            </p:extLst>
          </p:nvPr>
        </p:nvGraphicFramePr>
        <p:xfrm>
          <a:off x="185383" y="972563"/>
          <a:ext cx="8627180" cy="4909725"/>
        </p:xfrm>
        <a:graphic>
          <a:graphicData uri="http://schemas.openxmlformats.org/drawingml/2006/table">
            <a:tbl>
              <a:tblPr firstRow="1" bandRow="1">
                <a:tableStyleId>{C4B1156A-380E-4F78-BDF5-A606A8083BF9}</a:tableStyleId>
              </a:tblPr>
              <a:tblGrid>
                <a:gridCol w="506644"/>
                <a:gridCol w="2763712"/>
                <a:gridCol w="1714525"/>
                <a:gridCol w="1674002"/>
                <a:gridCol w="1968297"/>
              </a:tblGrid>
              <a:tr h="368205">
                <a:tc>
                  <a:txBody>
                    <a:bodyPr/>
                    <a:lstStyle/>
                    <a:p>
                      <a:r>
                        <a:rPr lang="en-US" sz="1400" baseline="0" dirty="0" smtClean="0">
                          <a:solidFill>
                            <a:schemeClr val="bg1"/>
                          </a:solidFill>
                        </a:rPr>
                        <a:t>ID#</a:t>
                      </a:r>
                      <a:endParaRPr lang="en-US" sz="1400" dirty="0">
                        <a:solidFill>
                          <a:schemeClr val="bg1"/>
                        </a:solidFill>
                      </a:endParaRPr>
                    </a:p>
                  </a:txBody>
                  <a:tcPr marT="60960" marB="60960">
                    <a:solidFill>
                      <a:srgbClr val="DC0028"/>
                    </a:solidFill>
                  </a:tcPr>
                </a:tc>
                <a:tc>
                  <a:txBody>
                    <a:bodyPr/>
                    <a:lstStyle/>
                    <a:p>
                      <a:r>
                        <a:rPr lang="en-US" sz="1400" dirty="0" smtClean="0">
                          <a:solidFill>
                            <a:schemeClr val="bg1"/>
                          </a:solidFill>
                        </a:rPr>
                        <a:t>Scenario</a:t>
                      </a:r>
                      <a:endParaRPr lang="en-US" sz="1400" dirty="0">
                        <a:solidFill>
                          <a:schemeClr val="bg1"/>
                        </a:solidFill>
                      </a:endParaRPr>
                    </a:p>
                  </a:txBody>
                  <a:tcPr marT="60960" marB="60960">
                    <a:solidFill>
                      <a:srgbClr val="DC0028"/>
                    </a:solidFill>
                  </a:tcPr>
                </a:tc>
                <a:tc>
                  <a:txBody>
                    <a:bodyPr/>
                    <a:lstStyle/>
                    <a:p>
                      <a:r>
                        <a:rPr lang="en-US" sz="1400" dirty="0" smtClean="0">
                          <a:solidFill>
                            <a:schemeClr val="bg1"/>
                          </a:solidFill>
                        </a:rPr>
                        <a:t>Validation</a:t>
                      </a:r>
                      <a:endParaRPr lang="en-US" sz="1400" dirty="0">
                        <a:solidFill>
                          <a:schemeClr val="bg1"/>
                        </a:solidFill>
                      </a:endParaRPr>
                    </a:p>
                  </a:txBody>
                  <a:tcPr marT="60960" marB="60960">
                    <a:solidFill>
                      <a:srgbClr val="DC0028"/>
                    </a:solidFill>
                  </a:tcPr>
                </a:tc>
                <a:tc>
                  <a:txBody>
                    <a:bodyPr/>
                    <a:lstStyle/>
                    <a:p>
                      <a:r>
                        <a:rPr lang="en-US" sz="1400" dirty="0" smtClean="0">
                          <a:solidFill>
                            <a:schemeClr val="bg1"/>
                          </a:solidFill>
                        </a:rPr>
                        <a:t>Notify user type</a:t>
                      </a:r>
                      <a:endParaRPr lang="en-US" sz="1400" dirty="0">
                        <a:solidFill>
                          <a:schemeClr val="bg1"/>
                        </a:solidFill>
                      </a:endParaRPr>
                    </a:p>
                  </a:txBody>
                  <a:tcPr marT="60960" marB="60960">
                    <a:solidFill>
                      <a:srgbClr val="DC0028"/>
                    </a:solidFill>
                  </a:tcPr>
                </a:tc>
                <a:tc>
                  <a:txBody>
                    <a:bodyPr/>
                    <a:lstStyle/>
                    <a:p>
                      <a:r>
                        <a:rPr lang="en-US" sz="1400" dirty="0" smtClean="0">
                          <a:solidFill>
                            <a:schemeClr val="bg1"/>
                          </a:solidFill>
                        </a:rPr>
                        <a:t>Alert (Error) text</a:t>
                      </a:r>
                      <a:endParaRPr lang="en-US" sz="1400" dirty="0">
                        <a:solidFill>
                          <a:schemeClr val="bg1"/>
                        </a:solidFill>
                      </a:endParaRPr>
                    </a:p>
                  </a:txBody>
                  <a:tcPr marT="60960" marB="60960">
                    <a:solidFill>
                      <a:srgbClr val="DC0028"/>
                    </a:solidFill>
                  </a:tcPr>
                </a:tc>
              </a:tr>
              <a:tr h="872908">
                <a:tc>
                  <a:txBody>
                    <a:bodyPr/>
                    <a:lstStyle/>
                    <a:p>
                      <a:r>
                        <a:rPr lang="en-US" sz="1400" dirty="0" smtClean="0"/>
                        <a:t>A3</a:t>
                      </a:r>
                      <a:endParaRPr lang="en-US" sz="1400" dirty="0"/>
                    </a:p>
                  </a:txBody>
                  <a:tcPr marT="60960" marB="6096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aseline="0" dirty="0" smtClean="0"/>
                        <a:t>If user attempts to upload a non-image file</a:t>
                      </a:r>
                      <a:endParaRPr lang="en-US" sz="1400" dirty="0" smtClean="0"/>
                    </a:p>
                  </a:txBody>
                  <a:tcPr marT="60960" marB="60960"/>
                </a:tc>
                <a:tc>
                  <a:txBody>
                    <a:bodyPr/>
                    <a:lstStyle/>
                    <a:p>
                      <a:r>
                        <a:rPr lang="en-US" sz="1400" baseline="0" dirty="0" smtClean="0"/>
                        <a:t>Check if non-image file is selected for upload</a:t>
                      </a:r>
                      <a:endParaRPr lang="en-US" sz="1400" dirty="0"/>
                    </a:p>
                  </a:txBody>
                  <a:tcPr marT="60960" marB="60960"/>
                </a:tc>
                <a:tc>
                  <a:txBody>
                    <a:bodyPr/>
                    <a:lstStyle/>
                    <a:p>
                      <a:r>
                        <a:rPr lang="en-US" sz="1400" dirty="0" smtClean="0"/>
                        <a:t>Error</a:t>
                      </a:r>
                      <a:endParaRPr lang="en-US" sz="1400" dirty="0"/>
                    </a:p>
                  </a:txBody>
                  <a:tcPr marT="60960" marB="6096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aseline="0" dirty="0" smtClean="0"/>
                        <a:t>The selected file is not an image. Please select an image file like JPG or PNG.</a:t>
                      </a:r>
                      <a:endParaRPr lang="en-US" sz="1400" dirty="0" smtClean="0"/>
                    </a:p>
                  </a:txBody>
                  <a:tcPr marT="60960" marB="60960"/>
                </a:tc>
              </a:tr>
              <a:tr h="975360">
                <a:tc>
                  <a:txBody>
                    <a:bodyPr/>
                    <a:lstStyle/>
                    <a:p>
                      <a:r>
                        <a:rPr lang="en-US" sz="1400" dirty="0" smtClean="0"/>
                        <a:t>A3</a:t>
                      </a:r>
                      <a:endParaRPr lang="en-US" sz="1400" dirty="0"/>
                    </a:p>
                  </a:txBody>
                  <a:tcPr marT="60960" marB="60960"/>
                </a:tc>
                <a:tc>
                  <a:txBody>
                    <a:bodyPr/>
                    <a:lstStyle/>
                    <a:p>
                      <a:r>
                        <a:rPr lang="en-US" sz="1400" dirty="0" smtClean="0"/>
                        <a:t>If user attempts to upload a file with a greater than 500px by 500px dimension</a:t>
                      </a:r>
                      <a:endParaRPr lang="en-US" sz="1400" dirty="0"/>
                    </a:p>
                  </a:txBody>
                  <a:tcPr marT="60960" marB="60960"/>
                </a:tc>
                <a:tc>
                  <a:txBody>
                    <a:bodyPr/>
                    <a:lstStyle/>
                    <a:p>
                      <a:r>
                        <a:rPr lang="en-US" sz="1400" baseline="0" dirty="0" smtClean="0"/>
                        <a:t>Check if image has bigger dimensions than 500px</a:t>
                      </a:r>
                      <a:endParaRPr lang="en-US" sz="1400" dirty="0"/>
                    </a:p>
                  </a:txBody>
                  <a:tcPr marT="60960" marB="60960"/>
                </a:tc>
                <a:tc>
                  <a:txBody>
                    <a:bodyPr/>
                    <a:lstStyle/>
                    <a:p>
                      <a:r>
                        <a:rPr lang="en-US" sz="1400" baseline="0" dirty="0" smtClean="0"/>
                        <a:t>Error</a:t>
                      </a:r>
                      <a:endParaRPr lang="en-US" sz="1400" dirty="0"/>
                    </a:p>
                  </a:txBody>
                  <a:tcPr marT="60960" marB="6096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aseline="0" dirty="0" smtClean="0"/>
                        <a:t>Your image is to big. Please make your image smaller so that we can upload the file to your profile.</a:t>
                      </a:r>
                      <a:endParaRPr lang="en-US" sz="1400" dirty="0" smtClean="0"/>
                    </a:p>
                  </a:txBody>
                  <a:tcPr marT="60960" marB="60960"/>
                </a:tc>
              </a:tr>
              <a:tr h="1188720">
                <a:tc>
                  <a:txBody>
                    <a:bodyPr/>
                    <a:lstStyle/>
                    <a:p>
                      <a:r>
                        <a:rPr lang="en-US" sz="1400" dirty="0" smtClean="0"/>
                        <a:t>A3</a:t>
                      </a:r>
                      <a:endParaRPr lang="en-US" sz="1400" dirty="0"/>
                    </a:p>
                  </a:txBody>
                  <a:tcPr marT="60960" marB="60960"/>
                </a:tc>
                <a:tc>
                  <a:txBody>
                    <a:bodyPr/>
                    <a:lstStyle/>
                    <a:p>
                      <a:r>
                        <a:rPr lang="en-US" sz="1400" dirty="0" smtClean="0"/>
                        <a:t>If user</a:t>
                      </a:r>
                      <a:r>
                        <a:rPr lang="en-US" sz="1400" baseline="0" dirty="0" smtClean="0"/>
                        <a:t> attempts to upload a file larger than 500kb</a:t>
                      </a:r>
                      <a:endParaRPr lang="en-US" sz="1400" dirty="0"/>
                    </a:p>
                  </a:txBody>
                  <a:tcPr marT="60960" marB="60960"/>
                </a:tc>
                <a:tc>
                  <a:txBody>
                    <a:bodyPr/>
                    <a:lstStyle/>
                    <a:p>
                      <a:r>
                        <a:rPr lang="en-US" sz="1400" dirty="0" smtClean="0"/>
                        <a:t>Check if image</a:t>
                      </a:r>
                      <a:r>
                        <a:rPr lang="en-US" sz="1400" baseline="0" dirty="0" smtClean="0"/>
                        <a:t> is below 500kb in size</a:t>
                      </a:r>
                      <a:endParaRPr lang="en-US" sz="1400" dirty="0"/>
                    </a:p>
                  </a:txBody>
                  <a:tcPr marT="60960" marB="60960"/>
                </a:tc>
                <a:tc>
                  <a:txBody>
                    <a:bodyPr/>
                    <a:lstStyle/>
                    <a:p>
                      <a:r>
                        <a:rPr lang="en-US" sz="1400" dirty="0" smtClean="0"/>
                        <a:t>Error</a:t>
                      </a:r>
                      <a:endParaRPr lang="en-US" sz="1400" dirty="0"/>
                    </a:p>
                  </a:txBody>
                  <a:tcPr marT="60960" marB="60960"/>
                </a:tc>
                <a:tc>
                  <a:txBody>
                    <a:bodyPr/>
                    <a:lstStyle/>
                    <a:p>
                      <a:r>
                        <a:rPr lang="en-US" sz="1400" dirty="0" smtClean="0"/>
                        <a:t>Your</a:t>
                      </a:r>
                      <a:r>
                        <a:rPr lang="en-US" sz="1400" baseline="0" dirty="0" smtClean="0"/>
                        <a:t> image is too heavy. Please make sure the image size is below 500kb. Perhaps you can make your image smaller.</a:t>
                      </a:r>
                      <a:endParaRPr lang="en-US" sz="1400" dirty="0"/>
                    </a:p>
                  </a:txBody>
                  <a:tcPr marT="60960" marB="60960"/>
                </a:tc>
              </a:tr>
              <a:tr h="872908">
                <a:tc>
                  <a:txBody>
                    <a:bodyPr/>
                    <a:lstStyle/>
                    <a:p>
                      <a:r>
                        <a:rPr lang="en-US" sz="1400" dirty="0" smtClean="0"/>
                        <a:t>A3</a:t>
                      </a:r>
                      <a:endParaRPr lang="en-US" sz="1400" dirty="0"/>
                    </a:p>
                  </a:txBody>
                  <a:tcPr marT="60960" marB="60960"/>
                </a:tc>
                <a:tc>
                  <a:txBody>
                    <a:bodyPr/>
                    <a:lstStyle/>
                    <a:p>
                      <a:r>
                        <a:rPr lang="en-US" sz="1400" dirty="0" smtClean="0"/>
                        <a:t>When system has successfully replaced the previous (default) avatar</a:t>
                      </a:r>
                      <a:r>
                        <a:rPr lang="en-US" sz="1400" baseline="0" dirty="0" smtClean="0"/>
                        <a:t> with the newly uploaded image</a:t>
                      </a:r>
                      <a:endParaRPr lang="en-US" sz="1400" dirty="0"/>
                    </a:p>
                  </a:txBody>
                  <a:tcPr marT="60960" marB="60960"/>
                </a:tc>
                <a:tc>
                  <a:txBody>
                    <a:bodyPr/>
                    <a:lstStyle/>
                    <a:p>
                      <a:r>
                        <a:rPr lang="en-US" sz="1400" dirty="0" smtClean="0"/>
                        <a:t>When</a:t>
                      </a:r>
                      <a:r>
                        <a:rPr lang="en-US" sz="1400" baseline="0" dirty="0" smtClean="0"/>
                        <a:t> image is successfully uploaded and replaced</a:t>
                      </a:r>
                      <a:endParaRPr lang="en-US" sz="1400" dirty="0"/>
                    </a:p>
                  </a:txBody>
                  <a:tcPr marT="60960" marB="60960"/>
                </a:tc>
                <a:tc>
                  <a:txBody>
                    <a:bodyPr/>
                    <a:lstStyle/>
                    <a:p>
                      <a:r>
                        <a:rPr lang="en-US" sz="1400" dirty="0" smtClean="0"/>
                        <a:t>Success</a:t>
                      </a:r>
                      <a:endParaRPr lang="en-US" sz="1400" dirty="0"/>
                    </a:p>
                  </a:txBody>
                  <a:tcPr marT="60960" marB="60960"/>
                </a:tc>
                <a:tc>
                  <a:txBody>
                    <a:bodyPr/>
                    <a:lstStyle/>
                    <a:p>
                      <a:r>
                        <a:rPr lang="en-US" sz="1400" dirty="0" smtClean="0"/>
                        <a:t>You successfully</a:t>
                      </a:r>
                      <a:r>
                        <a:rPr lang="en-US" sz="1400" baseline="0" dirty="0" smtClean="0"/>
                        <a:t> uploaded your team avatar!</a:t>
                      </a:r>
                      <a:endParaRPr lang="en-US" sz="1400" dirty="0"/>
                    </a:p>
                  </a:txBody>
                  <a:tcPr marT="60960" marB="60960"/>
                </a:tc>
              </a:tr>
            </a:tbl>
          </a:graphicData>
        </a:graphic>
      </p:graphicFrame>
      <p:sp>
        <p:nvSpPr>
          <p:cNvPr id="2" name="Title 1"/>
          <p:cNvSpPr>
            <a:spLocks noGrp="1"/>
          </p:cNvSpPr>
          <p:nvPr>
            <p:ph type="title"/>
          </p:nvPr>
        </p:nvSpPr>
        <p:spPr/>
        <p:txBody>
          <a:bodyPr/>
          <a:lstStyle/>
          <a:p>
            <a:r>
              <a:rPr lang="en-US" dirty="0" smtClean="0"/>
              <a:t>Sidebar – Backend validation and errors</a:t>
            </a:r>
            <a:endParaRPr lang="en-US" dirty="0"/>
          </a:p>
        </p:txBody>
      </p:sp>
      <p:sp>
        <p:nvSpPr>
          <p:cNvPr id="4" name="Slide Number Placeholder 3"/>
          <p:cNvSpPr>
            <a:spLocks noGrp="1"/>
          </p:cNvSpPr>
          <p:nvPr>
            <p:ph type="sldNum" sz="quarter" idx="4"/>
          </p:nvPr>
        </p:nvSpPr>
        <p:spPr/>
        <p:txBody>
          <a:bodyPr/>
          <a:lstStyle/>
          <a:p>
            <a:fld id="{9AEFD468-13DB-4482-BA06-D549E20FEF9C}" type="slidenum">
              <a:rPr lang="en-GB" smtClean="0"/>
              <a:pPr/>
              <a:t>11</a:t>
            </a:fld>
            <a:endParaRPr lang="en-GB" dirty="0"/>
          </a:p>
        </p:txBody>
      </p:sp>
    </p:spTree>
    <p:extLst>
      <p:ext uri="{BB962C8B-B14F-4D97-AF65-F5344CB8AC3E}">
        <p14:creationId xmlns:p14="http://schemas.microsoft.com/office/powerpoint/2010/main" val="316727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0" y="804848"/>
            <a:ext cx="9144000" cy="5479043"/>
            <a:chOff x="0" y="0"/>
            <a:chExt cx="9144000" cy="6780757"/>
          </a:xfrm>
        </p:grpSpPr>
        <p:pic>
          <p:nvPicPr>
            <p:cNvPr id="6" name="Picture 5" descr="atr-exp-SCREEN-root-defaul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
              <a:ext cx="9144000" cy="6780756"/>
            </a:xfrm>
            <a:prstGeom prst="rect">
              <a:avLst/>
            </a:prstGeom>
          </p:spPr>
        </p:pic>
        <p:sp>
          <p:nvSpPr>
            <p:cNvPr id="12" name="Oval 11"/>
            <p:cNvSpPr/>
            <p:nvPr/>
          </p:nvSpPr>
          <p:spPr>
            <a:xfrm>
              <a:off x="8834474" y="0"/>
              <a:ext cx="309526" cy="441005"/>
            </a:xfrm>
            <a:prstGeom prst="ellipse">
              <a:avLst/>
            </a:prstGeom>
            <a:solidFill>
              <a:srgbClr val="660066">
                <a:alpha val="59000"/>
              </a:srgbClr>
            </a:solidFill>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none" lIns="0" tIns="0" rIns="0" bIns="0" rtlCol="0" anchor="ctr"/>
            <a:lstStyle/>
            <a:p>
              <a:pPr algn="ctr"/>
              <a:r>
                <a:rPr lang="en-US" sz="1400" dirty="0" smtClean="0"/>
                <a:t>A7</a:t>
              </a:r>
            </a:p>
          </p:txBody>
        </p:sp>
        <p:sp>
          <p:nvSpPr>
            <p:cNvPr id="13" name="Oval 12"/>
            <p:cNvSpPr/>
            <p:nvPr/>
          </p:nvSpPr>
          <p:spPr>
            <a:xfrm>
              <a:off x="8524948" y="0"/>
              <a:ext cx="309526" cy="441005"/>
            </a:xfrm>
            <a:prstGeom prst="ellipse">
              <a:avLst/>
            </a:prstGeom>
            <a:solidFill>
              <a:srgbClr val="660066">
                <a:alpha val="59000"/>
              </a:srgbClr>
            </a:solidFill>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none" lIns="0" tIns="0" rIns="0" bIns="0" rtlCol="0" anchor="ctr"/>
            <a:lstStyle/>
            <a:p>
              <a:pPr algn="ctr"/>
              <a:r>
                <a:rPr lang="en-US" sz="1400" dirty="0" smtClean="0"/>
                <a:t>A6</a:t>
              </a:r>
            </a:p>
          </p:txBody>
        </p:sp>
        <p:sp>
          <p:nvSpPr>
            <p:cNvPr id="14" name="Oval 13"/>
            <p:cNvSpPr/>
            <p:nvPr/>
          </p:nvSpPr>
          <p:spPr>
            <a:xfrm>
              <a:off x="8215422" y="8688"/>
              <a:ext cx="309526" cy="441005"/>
            </a:xfrm>
            <a:prstGeom prst="ellipse">
              <a:avLst/>
            </a:prstGeom>
            <a:solidFill>
              <a:srgbClr val="660066">
                <a:alpha val="59000"/>
              </a:srgbClr>
            </a:solidFill>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none" lIns="0" tIns="0" rIns="0" bIns="0" rtlCol="0" anchor="ctr"/>
            <a:lstStyle/>
            <a:p>
              <a:pPr algn="ctr"/>
              <a:r>
                <a:rPr lang="en-US" sz="1400" dirty="0" smtClean="0"/>
                <a:t>A5</a:t>
              </a:r>
            </a:p>
          </p:txBody>
        </p:sp>
        <p:pic>
          <p:nvPicPr>
            <p:cNvPr id="4" name="Picture 3" descr="atr-exp-SCREEN-root-navbar-activity-collapsed-detai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72369" y="1946741"/>
              <a:ext cx="2648274" cy="2625228"/>
            </a:xfrm>
            <a:prstGeom prst="rect">
              <a:avLst/>
            </a:prstGeom>
            <a:ln w="38100" cmpd="sng">
              <a:solidFill>
                <a:srgbClr val="660066"/>
              </a:solidFill>
            </a:ln>
          </p:spPr>
        </p:pic>
        <p:pic>
          <p:nvPicPr>
            <p:cNvPr id="5" name="Picture 4" descr="atr-exp-SCREEN-root-navbar-languages-collapsed-detai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734" y="1968601"/>
              <a:ext cx="2723135" cy="3486076"/>
            </a:xfrm>
            <a:prstGeom prst="rect">
              <a:avLst/>
            </a:prstGeom>
            <a:ln w="38100" cmpd="sng">
              <a:solidFill>
                <a:srgbClr val="660066"/>
              </a:solidFill>
            </a:ln>
          </p:spPr>
        </p:pic>
        <p:pic>
          <p:nvPicPr>
            <p:cNvPr id="7" name="Picture 6" descr="atr-exp-SCREEN-root-navbar-logout-collapsed-detail.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88469" y="1894315"/>
              <a:ext cx="2605985" cy="1365040"/>
            </a:xfrm>
            <a:prstGeom prst="rect">
              <a:avLst/>
            </a:prstGeom>
            <a:ln w="38100" cmpd="sng">
              <a:solidFill>
                <a:srgbClr val="660066"/>
              </a:solidFill>
            </a:ln>
          </p:spPr>
        </p:pic>
        <p:cxnSp>
          <p:nvCxnSpPr>
            <p:cNvPr id="15" name="Straight Arrow Connector 14"/>
            <p:cNvCxnSpPr>
              <a:stCxn id="7" idx="0"/>
            </p:cNvCxnSpPr>
            <p:nvPr/>
          </p:nvCxnSpPr>
          <p:spPr>
            <a:xfrm flipV="1">
              <a:off x="7491462" y="449693"/>
              <a:ext cx="1343013" cy="1444621"/>
            </a:xfrm>
            <a:prstGeom prst="straightConnector1">
              <a:avLst/>
            </a:prstGeom>
            <a:ln w="38100" cmpd="sng">
              <a:solidFill>
                <a:srgbClr val="66006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4" idx="0"/>
            </p:cNvCxnSpPr>
            <p:nvPr/>
          </p:nvCxnSpPr>
          <p:spPr>
            <a:xfrm flipV="1">
              <a:off x="4696506" y="449694"/>
              <a:ext cx="3828442" cy="1497047"/>
            </a:xfrm>
            <a:prstGeom prst="straightConnector1">
              <a:avLst/>
            </a:prstGeom>
            <a:ln w="38100" cmpd="sng">
              <a:solidFill>
                <a:srgbClr val="66006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5" idx="0"/>
            </p:cNvCxnSpPr>
            <p:nvPr/>
          </p:nvCxnSpPr>
          <p:spPr>
            <a:xfrm flipV="1">
              <a:off x="1836301" y="320373"/>
              <a:ext cx="6379121" cy="1648227"/>
            </a:xfrm>
            <a:prstGeom prst="straightConnector1">
              <a:avLst/>
            </a:prstGeom>
            <a:ln w="38100" cmpd="sng">
              <a:solidFill>
                <a:srgbClr val="660066"/>
              </a:solidFill>
              <a:tailEnd type="arrow"/>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356861" y="5105500"/>
              <a:ext cx="2591426" cy="1242739"/>
            </a:xfrm>
            <a:prstGeom prst="rect">
              <a:avLst/>
            </a:prstGeom>
            <a:solidFill>
              <a:srgbClr val="660066"/>
            </a:solidFill>
            <a:ln w="38100" cmpd="sng">
              <a:solidFill>
                <a:srgbClr val="660066"/>
              </a:solidFill>
            </a:ln>
          </p:spPr>
          <p:txBody>
            <a:bodyPr wrap="square" lIns="180000" tIns="187200" rIns="180000" bIns="187200" rtlCol="0">
              <a:spAutoFit/>
            </a:bodyPr>
            <a:lstStyle/>
            <a:p>
              <a:r>
                <a:rPr lang="en-US" b="1" dirty="0" smtClean="0">
                  <a:solidFill>
                    <a:schemeClr val="bg1"/>
                  </a:solidFill>
                </a:rPr>
                <a:t>A5</a:t>
              </a:r>
            </a:p>
            <a:p>
              <a:pPr marL="285750" indent="-285750">
                <a:buFont typeface="Wingdings" charset="2"/>
                <a:buChar char="§"/>
              </a:pPr>
              <a:r>
                <a:rPr lang="en-US" dirty="0" smtClean="0">
                  <a:solidFill>
                    <a:schemeClr val="bg1"/>
                  </a:solidFill>
                </a:rPr>
                <a:t>Language selection</a:t>
              </a:r>
            </a:p>
          </p:txBody>
        </p:sp>
        <p:sp>
          <p:nvSpPr>
            <p:cNvPr id="27" name="Oval 26"/>
            <p:cNvSpPr/>
            <p:nvPr/>
          </p:nvSpPr>
          <p:spPr>
            <a:xfrm>
              <a:off x="8519675" y="1894315"/>
              <a:ext cx="309526" cy="441005"/>
            </a:xfrm>
            <a:prstGeom prst="ellipse">
              <a:avLst/>
            </a:prstGeom>
            <a:solidFill>
              <a:srgbClr val="660066">
                <a:alpha val="59000"/>
              </a:srgbClr>
            </a:solidFill>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none" lIns="0" tIns="0" rIns="0" bIns="0" rtlCol="0" anchor="ctr"/>
            <a:lstStyle/>
            <a:p>
              <a:pPr algn="ctr"/>
              <a:r>
                <a:rPr lang="en-US" sz="1400" dirty="0" smtClean="0"/>
                <a:t>A7</a:t>
              </a:r>
            </a:p>
          </p:txBody>
        </p:sp>
        <p:sp>
          <p:nvSpPr>
            <p:cNvPr id="28" name="Oval 27"/>
            <p:cNvSpPr/>
            <p:nvPr/>
          </p:nvSpPr>
          <p:spPr>
            <a:xfrm>
              <a:off x="5661017" y="1946740"/>
              <a:ext cx="309526" cy="441005"/>
            </a:xfrm>
            <a:prstGeom prst="ellipse">
              <a:avLst/>
            </a:prstGeom>
            <a:solidFill>
              <a:srgbClr val="660066">
                <a:alpha val="59000"/>
              </a:srgbClr>
            </a:solidFill>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none" lIns="0" tIns="0" rIns="0" bIns="0" rtlCol="0" anchor="ctr"/>
            <a:lstStyle/>
            <a:p>
              <a:pPr algn="ctr"/>
              <a:r>
                <a:rPr lang="en-US" sz="1400" dirty="0" smtClean="0"/>
                <a:t>A6</a:t>
              </a:r>
            </a:p>
          </p:txBody>
        </p:sp>
        <p:sp>
          <p:nvSpPr>
            <p:cNvPr id="29" name="Oval 28"/>
            <p:cNvSpPr/>
            <p:nvPr/>
          </p:nvSpPr>
          <p:spPr>
            <a:xfrm>
              <a:off x="2764508" y="1968600"/>
              <a:ext cx="309526" cy="441005"/>
            </a:xfrm>
            <a:prstGeom prst="ellipse">
              <a:avLst/>
            </a:prstGeom>
            <a:solidFill>
              <a:srgbClr val="660066">
                <a:alpha val="59000"/>
              </a:srgbClr>
            </a:solidFill>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none" lIns="0" tIns="0" rIns="0" bIns="0" rtlCol="0" anchor="ctr"/>
            <a:lstStyle/>
            <a:p>
              <a:pPr algn="ctr"/>
              <a:r>
                <a:rPr lang="en-US" sz="1400" dirty="0" smtClean="0"/>
                <a:t>A5</a:t>
              </a:r>
            </a:p>
          </p:txBody>
        </p:sp>
        <p:sp>
          <p:nvSpPr>
            <p:cNvPr id="30" name="TextBox 29"/>
            <p:cNvSpPr txBox="1"/>
            <p:nvPr/>
          </p:nvSpPr>
          <p:spPr>
            <a:xfrm>
              <a:off x="6243048" y="3443669"/>
              <a:ext cx="2591426" cy="2594048"/>
            </a:xfrm>
            <a:prstGeom prst="rect">
              <a:avLst/>
            </a:prstGeom>
            <a:solidFill>
              <a:srgbClr val="660066"/>
            </a:solidFill>
            <a:ln w="38100" cmpd="sng">
              <a:solidFill>
                <a:srgbClr val="660066"/>
              </a:solidFill>
            </a:ln>
          </p:spPr>
          <p:txBody>
            <a:bodyPr wrap="square" lIns="180000" tIns="187200" rIns="180000" bIns="187200" rtlCol="0">
              <a:spAutoFit/>
            </a:bodyPr>
            <a:lstStyle/>
            <a:p>
              <a:r>
                <a:rPr lang="en-US" b="1" dirty="0" smtClean="0">
                  <a:solidFill>
                    <a:schemeClr val="bg1"/>
                  </a:solidFill>
                </a:rPr>
                <a:t>A6</a:t>
              </a:r>
            </a:p>
            <a:p>
              <a:pPr marL="285750" indent="-285750">
                <a:buFont typeface="Wingdings" charset="2"/>
                <a:buChar char="§"/>
              </a:pPr>
              <a:r>
                <a:rPr lang="en-US" dirty="0" smtClean="0">
                  <a:solidFill>
                    <a:schemeClr val="bg1"/>
                  </a:solidFill>
                </a:rPr>
                <a:t>Activity list with icon notification on outstanding activities</a:t>
              </a:r>
            </a:p>
            <a:p>
              <a:r>
                <a:rPr lang="en-US" b="1" dirty="0" smtClean="0">
                  <a:solidFill>
                    <a:schemeClr val="bg1"/>
                  </a:solidFill>
                </a:rPr>
                <a:t>A7</a:t>
              </a:r>
            </a:p>
            <a:p>
              <a:pPr marL="285750" indent="-285750">
                <a:buFont typeface="Wingdings" charset="2"/>
                <a:buChar char="§"/>
              </a:pPr>
              <a:r>
                <a:rPr lang="en-US" dirty="0" smtClean="0">
                  <a:solidFill>
                    <a:schemeClr val="bg1"/>
                  </a:solidFill>
                </a:rPr>
                <a:t>Opens logout dialog</a:t>
              </a:r>
            </a:p>
          </p:txBody>
        </p:sp>
      </p:grpSp>
      <p:sp>
        <p:nvSpPr>
          <p:cNvPr id="9" name="Title 8"/>
          <p:cNvSpPr>
            <a:spLocks noGrp="1"/>
          </p:cNvSpPr>
          <p:nvPr>
            <p:ph type="title"/>
          </p:nvPr>
        </p:nvSpPr>
        <p:spPr/>
        <p:txBody>
          <a:bodyPr/>
          <a:lstStyle/>
          <a:p>
            <a:r>
              <a:rPr lang="en-US" dirty="0" err="1" smtClean="0"/>
              <a:t>Navbar</a:t>
            </a:r>
            <a:r>
              <a:rPr lang="en-US" dirty="0" smtClean="0"/>
              <a:t> – dropdown menu</a:t>
            </a:r>
            <a:endParaRPr lang="en-US" dirty="0"/>
          </a:p>
        </p:txBody>
      </p:sp>
      <p:sp>
        <p:nvSpPr>
          <p:cNvPr id="2" name="Slide Number Placeholder 1"/>
          <p:cNvSpPr>
            <a:spLocks noGrp="1"/>
          </p:cNvSpPr>
          <p:nvPr>
            <p:ph type="sldNum" sz="quarter" idx="4"/>
          </p:nvPr>
        </p:nvSpPr>
        <p:spPr/>
        <p:txBody>
          <a:bodyPr/>
          <a:lstStyle/>
          <a:p>
            <a:fld id="{9AEFD468-13DB-4482-BA06-D549E20FEF9C}" type="slidenum">
              <a:rPr lang="en-GB" smtClean="0"/>
              <a:pPr/>
              <a:t>12</a:t>
            </a:fld>
            <a:endParaRPr lang="en-GB" dirty="0"/>
          </a:p>
        </p:txBody>
      </p:sp>
    </p:spTree>
    <p:extLst>
      <p:ext uri="{BB962C8B-B14F-4D97-AF65-F5344CB8AC3E}">
        <p14:creationId xmlns:p14="http://schemas.microsoft.com/office/powerpoint/2010/main" val="383483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804369309"/>
              </p:ext>
            </p:extLst>
          </p:nvPr>
        </p:nvGraphicFramePr>
        <p:xfrm>
          <a:off x="185383" y="972565"/>
          <a:ext cx="8798797" cy="4770120"/>
        </p:xfrm>
        <a:graphic>
          <a:graphicData uri="http://schemas.openxmlformats.org/drawingml/2006/table">
            <a:tbl>
              <a:tblPr firstRow="1" bandRow="1">
                <a:tableStyleId>{C4B1156A-380E-4F78-BDF5-A606A8083BF9}</a:tableStyleId>
              </a:tblPr>
              <a:tblGrid>
                <a:gridCol w="741352"/>
                <a:gridCol w="943897"/>
                <a:gridCol w="1218485"/>
                <a:gridCol w="1158418"/>
                <a:gridCol w="1244228"/>
                <a:gridCol w="1716176"/>
                <a:gridCol w="1776241"/>
              </a:tblGrid>
              <a:tr h="404970">
                <a:tc>
                  <a:txBody>
                    <a:bodyPr/>
                    <a:lstStyle/>
                    <a:p>
                      <a:r>
                        <a:rPr lang="en-US" sz="1050" baseline="0" dirty="0" smtClean="0">
                          <a:solidFill>
                            <a:schemeClr val="bg1"/>
                          </a:solidFill>
                        </a:rPr>
                        <a:t>ID#</a:t>
                      </a:r>
                      <a:endParaRPr lang="en-US" sz="1050" dirty="0">
                        <a:solidFill>
                          <a:schemeClr val="bg1"/>
                        </a:solidFill>
                      </a:endParaRPr>
                    </a:p>
                  </a:txBody>
                  <a:tcPr marT="60960" marB="60960">
                    <a:solidFill>
                      <a:srgbClr val="DC0028"/>
                    </a:solidFill>
                  </a:tcPr>
                </a:tc>
                <a:tc>
                  <a:txBody>
                    <a:bodyPr/>
                    <a:lstStyle/>
                    <a:p>
                      <a:r>
                        <a:rPr lang="en-US" sz="1050" dirty="0" smtClean="0">
                          <a:solidFill>
                            <a:schemeClr val="bg1"/>
                          </a:solidFill>
                        </a:rPr>
                        <a:t>Dynamic/Static</a:t>
                      </a:r>
                      <a:endParaRPr lang="en-US" sz="1050" dirty="0">
                        <a:solidFill>
                          <a:schemeClr val="bg1"/>
                        </a:solidFill>
                      </a:endParaRPr>
                    </a:p>
                  </a:txBody>
                  <a:tcPr marT="60960" marB="60960">
                    <a:solidFill>
                      <a:srgbClr val="DC0028"/>
                    </a:solidFill>
                  </a:tcPr>
                </a:tc>
                <a:tc>
                  <a:txBody>
                    <a:bodyPr/>
                    <a:lstStyle/>
                    <a:p>
                      <a:r>
                        <a:rPr lang="en-US" sz="1050" dirty="0" smtClean="0">
                          <a:solidFill>
                            <a:schemeClr val="bg1"/>
                          </a:solidFill>
                        </a:rPr>
                        <a:t>Element</a:t>
                      </a:r>
                      <a:r>
                        <a:rPr lang="en-US" sz="1050" baseline="0" dirty="0" smtClean="0">
                          <a:solidFill>
                            <a:schemeClr val="bg1"/>
                          </a:solidFill>
                        </a:rPr>
                        <a:t> Name</a:t>
                      </a:r>
                      <a:endParaRPr lang="en-US" sz="1050" dirty="0">
                        <a:solidFill>
                          <a:schemeClr val="bg1"/>
                        </a:solidFill>
                      </a:endParaRPr>
                    </a:p>
                  </a:txBody>
                  <a:tcPr marT="60960" marB="60960">
                    <a:solidFill>
                      <a:srgbClr val="DC0028"/>
                    </a:solidFill>
                  </a:tcPr>
                </a:tc>
                <a:tc>
                  <a:txBody>
                    <a:bodyPr/>
                    <a:lstStyle/>
                    <a:p>
                      <a:r>
                        <a:rPr lang="en-US" sz="1050" dirty="0" smtClean="0">
                          <a:solidFill>
                            <a:schemeClr val="bg1"/>
                          </a:solidFill>
                        </a:rPr>
                        <a:t>Element Type</a:t>
                      </a:r>
                      <a:endParaRPr lang="en-US" sz="1050" dirty="0">
                        <a:solidFill>
                          <a:schemeClr val="bg1"/>
                        </a:solidFill>
                      </a:endParaRPr>
                    </a:p>
                  </a:txBody>
                  <a:tcPr marT="60960" marB="60960">
                    <a:solidFill>
                      <a:srgbClr val="DC0028"/>
                    </a:solidFill>
                  </a:tcPr>
                </a:tc>
                <a:tc>
                  <a:txBody>
                    <a:bodyPr/>
                    <a:lstStyle/>
                    <a:p>
                      <a:r>
                        <a:rPr lang="en-US" sz="1050" dirty="0" smtClean="0">
                          <a:solidFill>
                            <a:schemeClr val="bg1"/>
                          </a:solidFill>
                        </a:rPr>
                        <a:t>Default state</a:t>
                      </a:r>
                      <a:endParaRPr lang="en-US" sz="1050" dirty="0">
                        <a:solidFill>
                          <a:schemeClr val="bg1"/>
                        </a:solidFill>
                      </a:endParaRPr>
                    </a:p>
                  </a:txBody>
                  <a:tcPr marT="60960" marB="60960">
                    <a:solidFill>
                      <a:srgbClr val="DC0028"/>
                    </a:solidFill>
                  </a:tcPr>
                </a:tc>
                <a:tc>
                  <a:txBody>
                    <a:bodyPr/>
                    <a:lstStyle/>
                    <a:p>
                      <a:r>
                        <a:rPr lang="en-US" sz="1050" dirty="0" smtClean="0">
                          <a:solidFill>
                            <a:schemeClr val="bg1"/>
                          </a:solidFill>
                        </a:rPr>
                        <a:t>Action</a:t>
                      </a:r>
                      <a:endParaRPr lang="en-US" sz="1050" dirty="0">
                        <a:solidFill>
                          <a:schemeClr val="bg1"/>
                        </a:solidFill>
                      </a:endParaRPr>
                    </a:p>
                  </a:txBody>
                  <a:tcPr marT="60960" marB="60960">
                    <a:solidFill>
                      <a:srgbClr val="DC0028"/>
                    </a:solidFill>
                  </a:tcPr>
                </a:tc>
                <a:tc>
                  <a:txBody>
                    <a:bodyPr/>
                    <a:lstStyle/>
                    <a:p>
                      <a:r>
                        <a:rPr lang="en-US" sz="1050" dirty="0" smtClean="0">
                          <a:solidFill>
                            <a:schemeClr val="bg1"/>
                          </a:solidFill>
                        </a:rPr>
                        <a:t>Response/ Notes</a:t>
                      </a:r>
                      <a:endParaRPr lang="en-US" sz="1050" dirty="0">
                        <a:solidFill>
                          <a:schemeClr val="bg1"/>
                        </a:solidFill>
                      </a:endParaRPr>
                    </a:p>
                  </a:txBody>
                  <a:tcPr marT="60960" marB="60960">
                    <a:solidFill>
                      <a:srgbClr val="DC0028"/>
                    </a:solidFill>
                  </a:tcPr>
                </a:tc>
              </a:tr>
              <a:tr h="247482">
                <a:tc gridSpan="7">
                  <a:txBody>
                    <a:bodyPr/>
                    <a:lstStyle/>
                    <a:p>
                      <a:pPr lvl="1"/>
                      <a:r>
                        <a:rPr lang="en-US" sz="1050" dirty="0" smtClean="0"/>
                        <a:t>Block</a:t>
                      </a:r>
                      <a:r>
                        <a:rPr lang="en-US" sz="1050" baseline="0" dirty="0" smtClean="0"/>
                        <a:t> A – short description</a:t>
                      </a:r>
                      <a:endParaRPr lang="en-US" sz="1050" dirty="0">
                        <a:solidFill>
                          <a:schemeClr val="bg1"/>
                        </a:solidFill>
                      </a:endParaRPr>
                    </a:p>
                  </a:txBody>
                  <a:tcPr marT="60960" marB="6096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719947">
                <a:tc>
                  <a:txBody>
                    <a:bodyPr/>
                    <a:lstStyle/>
                    <a:p>
                      <a:r>
                        <a:rPr lang="en-US" sz="1050" dirty="0" smtClean="0"/>
                        <a:t>A5</a:t>
                      </a:r>
                      <a:endParaRPr lang="en-US" sz="1050" dirty="0"/>
                    </a:p>
                  </a:txBody>
                  <a:tcPr marT="60960" marB="60960"/>
                </a:tc>
                <a:tc>
                  <a:txBody>
                    <a:bodyPr/>
                    <a:lstStyle/>
                    <a:p>
                      <a:r>
                        <a:rPr lang="en-US" sz="1050" dirty="0" smtClean="0"/>
                        <a:t>Dynamic</a:t>
                      </a:r>
                      <a:endParaRPr lang="en-US" sz="1050" dirty="0"/>
                    </a:p>
                  </a:txBody>
                  <a:tcPr marT="60960" marB="60960"/>
                </a:tc>
                <a:tc>
                  <a:txBody>
                    <a:bodyPr/>
                    <a:lstStyle/>
                    <a:p>
                      <a:r>
                        <a:rPr lang="en-US" sz="1050" dirty="0" err="1" smtClean="0"/>
                        <a:t>languageSettings</a:t>
                      </a:r>
                      <a:endParaRPr lang="en-US" sz="1050" dirty="0"/>
                    </a:p>
                  </a:txBody>
                  <a:tcPr marT="60960" marB="60960"/>
                </a:tc>
                <a:tc>
                  <a:txBody>
                    <a:bodyPr/>
                    <a:lstStyle/>
                    <a:p>
                      <a:r>
                        <a:rPr lang="en-US" sz="1050" dirty="0" smtClean="0"/>
                        <a:t>Hyperlink</a:t>
                      </a:r>
                      <a:endParaRPr lang="en-US" sz="1050" dirty="0"/>
                    </a:p>
                  </a:txBody>
                  <a:tcPr marT="60960" marB="60960"/>
                </a:tc>
                <a:tc>
                  <a:txBody>
                    <a:bodyPr/>
                    <a:lstStyle/>
                    <a:p>
                      <a:r>
                        <a:rPr lang="en-US" sz="1050" dirty="0" smtClean="0"/>
                        <a:t>Disabled</a:t>
                      </a:r>
                      <a:endParaRPr lang="en-US" sz="1050" dirty="0"/>
                    </a:p>
                  </a:txBody>
                  <a:tcPr marT="60960" marB="60960"/>
                </a:tc>
                <a:tc>
                  <a:txBody>
                    <a:bodyPr/>
                    <a:lstStyle/>
                    <a:p>
                      <a:r>
                        <a:rPr lang="en-US" sz="1050" dirty="0" err="1" smtClean="0"/>
                        <a:t>Navbar</a:t>
                      </a:r>
                      <a:r>
                        <a:rPr lang="en-US" sz="1050" dirty="0" smtClean="0"/>
                        <a:t> dropdown</a:t>
                      </a:r>
                      <a:r>
                        <a:rPr lang="en-US" sz="1050" baseline="0" dirty="0" smtClean="0"/>
                        <a:t> opens languages dialog</a:t>
                      </a:r>
                      <a:endParaRPr lang="en-US" sz="1050" dirty="0"/>
                    </a:p>
                  </a:txBody>
                  <a:tcPr marT="60960" marB="60960"/>
                </a:tc>
                <a:tc>
                  <a:txBody>
                    <a:bodyPr/>
                    <a:lstStyle/>
                    <a:p>
                      <a:r>
                        <a:rPr lang="en-US" sz="1050" dirty="0" smtClean="0"/>
                        <a:t>Selected language is not in the dropdown. All</a:t>
                      </a:r>
                      <a:r>
                        <a:rPr lang="en-US" sz="1050" baseline="0" dirty="0" smtClean="0"/>
                        <a:t> content need to be ready for localization</a:t>
                      </a:r>
                      <a:endParaRPr lang="en-US" sz="1050" dirty="0"/>
                    </a:p>
                  </a:txBody>
                  <a:tcPr marT="60960" marB="60960"/>
                </a:tc>
              </a:tr>
              <a:tr h="2137343">
                <a:tc>
                  <a:txBody>
                    <a:bodyPr/>
                    <a:lstStyle/>
                    <a:p>
                      <a:r>
                        <a:rPr lang="en-US" sz="1050" dirty="0" smtClean="0"/>
                        <a:t>A6</a:t>
                      </a:r>
                      <a:endParaRPr lang="en-US" sz="1050" dirty="0"/>
                    </a:p>
                  </a:txBody>
                  <a:tcPr marT="60960" marB="60960"/>
                </a:tc>
                <a:tc>
                  <a:txBody>
                    <a:bodyPr/>
                    <a:lstStyle/>
                    <a:p>
                      <a:r>
                        <a:rPr lang="en-US" sz="1050" dirty="0" smtClean="0"/>
                        <a:t>Dynamic</a:t>
                      </a:r>
                      <a:endParaRPr lang="en-US" sz="1050" dirty="0"/>
                    </a:p>
                  </a:txBody>
                  <a:tcPr marT="60960" marB="60960"/>
                </a:tc>
                <a:tc>
                  <a:txBody>
                    <a:bodyPr/>
                    <a:lstStyle/>
                    <a:p>
                      <a:r>
                        <a:rPr lang="en-US" sz="1050" dirty="0" err="1" smtClean="0"/>
                        <a:t>activityList</a:t>
                      </a:r>
                      <a:endParaRPr lang="en-US" sz="1050" dirty="0"/>
                    </a:p>
                  </a:txBody>
                  <a:tcPr marT="60960" marB="60960"/>
                </a:tc>
                <a:tc>
                  <a:txBody>
                    <a:bodyPr/>
                    <a:lstStyle/>
                    <a:p>
                      <a:r>
                        <a:rPr lang="en-US" sz="1050" dirty="0" smtClean="0"/>
                        <a:t>Hyperlink</a:t>
                      </a:r>
                      <a:endParaRPr lang="en-US" sz="1050" dirty="0"/>
                    </a:p>
                  </a:txBody>
                  <a:tcPr marT="60960" marB="60960"/>
                </a:tc>
                <a:tc>
                  <a:txBody>
                    <a:bodyPr/>
                    <a:lstStyle/>
                    <a:p>
                      <a:r>
                        <a:rPr lang="en-US" sz="1050" dirty="0" smtClean="0"/>
                        <a:t>Disabled</a:t>
                      </a:r>
                      <a:endParaRPr lang="en-US" sz="1050" dirty="0"/>
                    </a:p>
                  </a:txBody>
                  <a:tcPr marT="60960" marB="60960"/>
                </a:tc>
                <a:tc>
                  <a:txBody>
                    <a:bodyPr/>
                    <a:lstStyle/>
                    <a:p>
                      <a:r>
                        <a:rPr lang="en-US" sz="1050" dirty="0" err="1" smtClean="0"/>
                        <a:t>Navbar</a:t>
                      </a:r>
                      <a:r>
                        <a:rPr lang="en-US" sz="1050" dirty="0" smtClean="0"/>
                        <a:t> dropdown</a:t>
                      </a:r>
                      <a:r>
                        <a:rPr lang="en-US" sz="1050" baseline="0" dirty="0" smtClean="0"/>
                        <a:t> opens activity list</a:t>
                      </a:r>
                      <a:endParaRPr lang="en-US" sz="1050" dirty="0"/>
                    </a:p>
                  </a:txBody>
                  <a:tcPr marT="60960" marB="60960"/>
                </a:tc>
                <a:tc>
                  <a:txBody>
                    <a:bodyPr/>
                    <a:lstStyle/>
                    <a:p>
                      <a:r>
                        <a:rPr lang="en-US" sz="1050" dirty="0" smtClean="0"/>
                        <a:t>User can not interact with the items in the activity list. The list is a fixed set of actions that the user have to accomplish in</a:t>
                      </a:r>
                      <a:r>
                        <a:rPr lang="en-US" sz="1050" baseline="0" dirty="0" smtClean="0"/>
                        <a:t> the respective round. Each round the activity list resets</a:t>
                      </a:r>
                    </a:p>
                    <a:p>
                      <a:endParaRPr lang="en-US" sz="1050" baseline="0" dirty="0" smtClean="0"/>
                    </a:p>
                    <a:p>
                      <a:r>
                        <a:rPr lang="en-US" sz="1050" baseline="0" dirty="0" smtClean="0"/>
                        <a:t>Has icon notification, showing the amount of outstanding activities left undone (unchecked)</a:t>
                      </a:r>
                      <a:endParaRPr lang="en-US" sz="1050" dirty="0"/>
                    </a:p>
                  </a:txBody>
                  <a:tcPr marT="60960" marB="60960"/>
                </a:tc>
              </a:tr>
              <a:tr h="1034924">
                <a:tc>
                  <a:txBody>
                    <a:bodyPr/>
                    <a:lstStyle/>
                    <a:p>
                      <a:r>
                        <a:rPr lang="en-US" sz="1050" dirty="0" smtClean="0"/>
                        <a:t>A7</a:t>
                      </a:r>
                      <a:endParaRPr lang="en-US" sz="1050" dirty="0"/>
                    </a:p>
                  </a:txBody>
                  <a:tcPr marT="60960" marB="60960"/>
                </a:tc>
                <a:tc>
                  <a:txBody>
                    <a:bodyPr/>
                    <a:lstStyle/>
                    <a:p>
                      <a:r>
                        <a:rPr lang="en-US" sz="1050" dirty="0" smtClean="0"/>
                        <a:t>Dynamic</a:t>
                      </a:r>
                      <a:endParaRPr lang="en-US" sz="1050" dirty="0"/>
                    </a:p>
                  </a:txBody>
                  <a:tcPr marT="60960" marB="60960"/>
                </a:tc>
                <a:tc>
                  <a:txBody>
                    <a:bodyPr/>
                    <a:lstStyle/>
                    <a:p>
                      <a:r>
                        <a:rPr lang="en-US" sz="1050" dirty="0" err="1" smtClean="0"/>
                        <a:t>logoutDecision</a:t>
                      </a:r>
                      <a:endParaRPr lang="en-US" sz="1050" dirty="0"/>
                    </a:p>
                  </a:txBody>
                  <a:tcPr marT="60960" marB="60960"/>
                </a:tc>
                <a:tc>
                  <a:txBody>
                    <a:bodyPr/>
                    <a:lstStyle/>
                    <a:p>
                      <a:r>
                        <a:rPr lang="en-US" sz="1050" dirty="0" smtClean="0"/>
                        <a:t>Hyperlink</a:t>
                      </a:r>
                      <a:endParaRPr lang="en-US" sz="1050" dirty="0"/>
                    </a:p>
                  </a:txBody>
                  <a:tcPr marT="60960" marB="60960"/>
                </a:tc>
                <a:tc>
                  <a:txBody>
                    <a:bodyPr/>
                    <a:lstStyle/>
                    <a:p>
                      <a:r>
                        <a:rPr lang="en-US" sz="1050" dirty="0" smtClean="0"/>
                        <a:t>Disabled</a:t>
                      </a:r>
                      <a:endParaRPr lang="en-US" sz="1050" dirty="0"/>
                    </a:p>
                  </a:txBody>
                  <a:tcPr marT="60960" marB="60960"/>
                </a:tc>
                <a:tc>
                  <a:txBody>
                    <a:bodyPr/>
                    <a:lstStyle/>
                    <a:p>
                      <a:r>
                        <a:rPr lang="en-US" sz="1050" dirty="0" err="1" smtClean="0"/>
                        <a:t>Navbar</a:t>
                      </a:r>
                      <a:r>
                        <a:rPr lang="en-US" sz="1050" baseline="0" dirty="0" smtClean="0"/>
                        <a:t> dropdown opens logout dialog</a:t>
                      </a:r>
                      <a:endParaRPr lang="en-US" sz="1050" dirty="0"/>
                    </a:p>
                  </a:txBody>
                  <a:tcPr marT="60960" marB="60960"/>
                </a:tc>
                <a:tc>
                  <a:txBody>
                    <a:bodyPr/>
                    <a:lstStyle/>
                    <a:p>
                      <a:r>
                        <a:rPr lang="en-US" sz="1050" dirty="0" smtClean="0"/>
                        <a:t>The user</a:t>
                      </a:r>
                      <a:r>
                        <a:rPr lang="en-US" sz="1050" baseline="0" dirty="0" smtClean="0"/>
                        <a:t> can select ‘yes’ (to log user out of its session) or ‘no’ to cancel the dialog. If ‘no’ is selected, dialog box gets disabled (disappears)</a:t>
                      </a:r>
                      <a:endParaRPr lang="en-US" sz="1050" dirty="0"/>
                    </a:p>
                  </a:txBody>
                  <a:tcPr marT="60960" marB="60960"/>
                </a:tc>
              </a:tr>
            </a:tbl>
          </a:graphicData>
        </a:graphic>
      </p:graphicFrame>
      <p:sp>
        <p:nvSpPr>
          <p:cNvPr id="5" name="Title 8"/>
          <p:cNvSpPr txBox="1">
            <a:spLocks/>
          </p:cNvSpPr>
          <p:nvPr/>
        </p:nvSpPr>
        <p:spPr>
          <a:xfrm>
            <a:off x="251520" y="274638"/>
            <a:ext cx="8568952" cy="490066"/>
          </a:xfrm>
          <a:prstGeom prst="rect">
            <a:avLst/>
          </a:prstGeom>
        </p:spPr>
        <p:txBody>
          <a:bodyPr/>
          <a:lstStyle>
            <a:lvl1pPr algn="l" defTabSz="914400" rtl="0" eaLnBrk="1" latinLnBrk="0" hangingPunct="1">
              <a:spcBef>
                <a:spcPct val="0"/>
              </a:spcBef>
              <a:buNone/>
              <a:defRPr sz="1800" b="0" kern="1200">
                <a:solidFill>
                  <a:schemeClr val="accent2"/>
                </a:solidFill>
                <a:latin typeface="+mj-lt"/>
                <a:ea typeface="+mj-ea"/>
                <a:cs typeface="Arial" panose="020B0604020202020204" pitchFamily="34" charset="0"/>
              </a:defRPr>
            </a:lvl1pPr>
          </a:lstStyle>
          <a:p>
            <a:r>
              <a:rPr lang="en-US" dirty="0" err="1" smtClean="0"/>
              <a:t>Navbar</a:t>
            </a:r>
            <a:r>
              <a:rPr lang="en-US" dirty="0" smtClean="0"/>
              <a:t> – Frontend </a:t>
            </a:r>
            <a:endParaRPr lang="en-US" dirty="0"/>
          </a:p>
        </p:txBody>
      </p:sp>
      <p:sp>
        <p:nvSpPr>
          <p:cNvPr id="2" name="Slide Number Placeholder 1"/>
          <p:cNvSpPr>
            <a:spLocks noGrp="1"/>
          </p:cNvSpPr>
          <p:nvPr>
            <p:ph type="sldNum" sz="quarter" idx="12"/>
          </p:nvPr>
        </p:nvSpPr>
        <p:spPr/>
        <p:txBody>
          <a:bodyPr/>
          <a:lstStyle/>
          <a:p>
            <a:fld id="{F14E4514-684F-0F41-BD01-FD31C98F5270}" type="slidenum">
              <a:rPr lang="en-US" smtClean="0"/>
              <a:t>13</a:t>
            </a:fld>
            <a:endParaRPr lang="en-US"/>
          </a:p>
        </p:txBody>
      </p:sp>
    </p:spTree>
    <p:extLst>
      <p:ext uri="{BB962C8B-B14F-4D97-AF65-F5344CB8AC3E}">
        <p14:creationId xmlns:p14="http://schemas.microsoft.com/office/powerpoint/2010/main" val="9591720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604992146"/>
              </p:ext>
            </p:extLst>
          </p:nvPr>
        </p:nvGraphicFramePr>
        <p:xfrm>
          <a:off x="185383" y="972563"/>
          <a:ext cx="8678666" cy="5041884"/>
        </p:xfrm>
        <a:graphic>
          <a:graphicData uri="http://schemas.openxmlformats.org/drawingml/2006/table">
            <a:tbl>
              <a:tblPr firstRow="1" bandRow="1">
                <a:tableStyleId>{C4B1156A-380E-4F78-BDF5-A606A8083BF9}</a:tableStyleId>
              </a:tblPr>
              <a:tblGrid>
                <a:gridCol w="753568"/>
                <a:gridCol w="1779409"/>
                <a:gridCol w="6145689"/>
              </a:tblGrid>
              <a:tr h="400468">
                <a:tc>
                  <a:txBody>
                    <a:bodyPr/>
                    <a:lstStyle/>
                    <a:p>
                      <a:r>
                        <a:rPr lang="en-US" sz="1400" baseline="0" dirty="0" smtClean="0">
                          <a:solidFill>
                            <a:schemeClr val="bg1"/>
                          </a:solidFill>
                        </a:rPr>
                        <a:t>ID#</a:t>
                      </a:r>
                      <a:endParaRPr lang="en-US" sz="1400" dirty="0">
                        <a:solidFill>
                          <a:schemeClr val="bg1"/>
                        </a:solidFill>
                      </a:endParaRPr>
                    </a:p>
                  </a:txBody>
                  <a:tcPr marT="60960" marB="60960">
                    <a:solidFill>
                      <a:srgbClr val="DC0028"/>
                    </a:solidFill>
                  </a:tcPr>
                </a:tc>
                <a:tc>
                  <a:txBody>
                    <a:bodyPr/>
                    <a:lstStyle/>
                    <a:p>
                      <a:r>
                        <a:rPr lang="en-US" sz="1400" dirty="0" smtClean="0">
                          <a:solidFill>
                            <a:schemeClr val="bg1"/>
                          </a:solidFill>
                        </a:rPr>
                        <a:t>Event</a:t>
                      </a:r>
                      <a:endParaRPr lang="en-US" sz="1400" dirty="0">
                        <a:solidFill>
                          <a:schemeClr val="bg1"/>
                        </a:solidFill>
                      </a:endParaRPr>
                    </a:p>
                  </a:txBody>
                  <a:tcPr marT="60960" marB="60960">
                    <a:solidFill>
                      <a:srgbClr val="DC0028"/>
                    </a:solidFill>
                  </a:tcPr>
                </a:tc>
                <a:tc>
                  <a:txBody>
                    <a:bodyPr/>
                    <a:lstStyle/>
                    <a:p>
                      <a:r>
                        <a:rPr lang="en-US" sz="1400" dirty="0" smtClean="0">
                          <a:solidFill>
                            <a:schemeClr val="bg1"/>
                          </a:solidFill>
                        </a:rPr>
                        <a:t>Business logic</a:t>
                      </a:r>
                      <a:endParaRPr lang="en-US" sz="1400" dirty="0">
                        <a:solidFill>
                          <a:schemeClr val="bg1"/>
                        </a:solidFill>
                      </a:endParaRPr>
                    </a:p>
                  </a:txBody>
                  <a:tcPr marT="60960" marB="60960">
                    <a:solidFill>
                      <a:srgbClr val="DC0028"/>
                    </a:solidFill>
                  </a:tcPr>
                </a:tc>
              </a:tr>
              <a:tr h="872908">
                <a:tc>
                  <a:txBody>
                    <a:bodyPr/>
                    <a:lstStyle/>
                    <a:p>
                      <a:r>
                        <a:rPr lang="en-US" sz="1400" dirty="0" smtClean="0"/>
                        <a:t>A5</a:t>
                      </a:r>
                      <a:endParaRPr lang="en-US" sz="1400" dirty="0"/>
                    </a:p>
                  </a:txBody>
                  <a:tcPr marT="60960" marB="60960"/>
                </a:tc>
                <a:tc>
                  <a:txBody>
                    <a:bodyPr/>
                    <a:lstStyle/>
                    <a:p>
                      <a:r>
                        <a:rPr lang="en-US" sz="1400" dirty="0" err="1" smtClean="0"/>
                        <a:t>OnClick</a:t>
                      </a:r>
                      <a:r>
                        <a:rPr lang="en-US" sz="1400" dirty="0" smtClean="0"/>
                        <a:t> &amp; ‘language selection’</a:t>
                      </a:r>
                      <a:endParaRPr lang="en-US" sz="1400" dirty="0"/>
                    </a:p>
                  </a:txBody>
                  <a:tcPr marT="60960" marB="6096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aseline="0" dirty="0" smtClean="0"/>
                        <a:t>Switch localization to the user’s selection which changes the entire text to the specific language and updates the respective page (replacing previous text with new text)</a:t>
                      </a:r>
                      <a:endParaRPr lang="en-US" sz="1400" dirty="0" smtClean="0"/>
                    </a:p>
                  </a:txBody>
                  <a:tcPr marT="60960" marB="60960"/>
                </a:tc>
              </a:tr>
              <a:tr h="2255520">
                <a:tc>
                  <a:txBody>
                    <a:bodyPr/>
                    <a:lstStyle/>
                    <a:p>
                      <a:r>
                        <a:rPr lang="en-US" sz="1400" dirty="0" smtClean="0"/>
                        <a:t>A6</a:t>
                      </a:r>
                      <a:endParaRPr lang="en-US" sz="1400" dirty="0"/>
                    </a:p>
                  </a:txBody>
                  <a:tcPr marT="60960" marB="60960"/>
                </a:tc>
                <a:tc>
                  <a:txBody>
                    <a:bodyPr/>
                    <a:lstStyle/>
                    <a:p>
                      <a:r>
                        <a:rPr lang="en-US" sz="1400" dirty="0" err="1" smtClean="0"/>
                        <a:t>OnClick</a:t>
                      </a:r>
                      <a:r>
                        <a:rPr lang="en-US" sz="1400" dirty="0" smtClean="0"/>
                        <a:t> &amp; ‘activity list dropdown’</a:t>
                      </a:r>
                      <a:endParaRPr lang="en-US" sz="1400" dirty="0"/>
                    </a:p>
                  </a:txBody>
                  <a:tcPr marT="60960" marB="60960"/>
                </a:tc>
                <a:tc>
                  <a:txBody>
                    <a:bodyPr/>
                    <a:lstStyle/>
                    <a:p>
                      <a:r>
                        <a:rPr lang="en-US" sz="1400" dirty="0" smtClean="0"/>
                        <a:t>Dropdown the activity list with all</a:t>
                      </a:r>
                      <a:r>
                        <a:rPr lang="en-US" sz="1400" baseline="0" dirty="0" smtClean="0"/>
                        <a:t> activities displayed for each round. The activities that are outstanding are determined by whether certain actions haven’t happened yet. With every new round, set below elements to false (unchecked) and then set it to true every time an activity takes place (so it will be left as checked). </a:t>
                      </a:r>
                    </a:p>
                    <a:p>
                      <a:endParaRPr lang="en-US" sz="1400" baseline="0" dirty="0" smtClean="0"/>
                    </a:p>
                    <a:p>
                      <a:pPr marL="171450" indent="-171450">
                        <a:buFont typeface="Arial"/>
                        <a:buChar char="•"/>
                      </a:pPr>
                      <a:r>
                        <a:rPr lang="en-US" sz="1400" baseline="0" dirty="0" smtClean="0"/>
                        <a:t>Manage risk -&gt; check if team has set a risk strategy on the Risk Page </a:t>
                      </a:r>
                    </a:p>
                    <a:p>
                      <a:pPr marL="171450" indent="-171450">
                        <a:buFont typeface="Arial"/>
                        <a:buChar char="•"/>
                      </a:pPr>
                      <a:r>
                        <a:rPr lang="en-US" sz="1400" baseline="0" dirty="0" smtClean="0"/>
                        <a:t>Make an offer -&gt; check if team has made an offer on the Market Page</a:t>
                      </a:r>
                    </a:p>
                    <a:p>
                      <a:pPr marL="171450" indent="-171450">
                        <a:buFont typeface="Arial"/>
                        <a:buChar char="•"/>
                      </a:pPr>
                      <a:r>
                        <a:rPr lang="en-US" sz="1400" baseline="0" dirty="0" smtClean="0"/>
                        <a:t>Invest in company -&gt; check if team has made an investment on the Company Page</a:t>
                      </a:r>
                    </a:p>
                    <a:p>
                      <a:pPr marL="171450" indent="-171450">
                        <a:buFont typeface="Arial"/>
                        <a:buChar char="•"/>
                      </a:pPr>
                      <a:r>
                        <a:rPr lang="en-US" sz="1400" baseline="0" dirty="0" err="1" smtClean="0"/>
                        <a:t>Fulfil</a:t>
                      </a:r>
                      <a:r>
                        <a:rPr lang="en-US" sz="1400" baseline="0" dirty="0" smtClean="0"/>
                        <a:t> challenge -&gt; check if team has accomplished this round’s challenge (TBD)</a:t>
                      </a:r>
                    </a:p>
                    <a:p>
                      <a:pPr marL="171450" indent="-171450">
                        <a:buFont typeface="Arial"/>
                        <a:buChar char="•"/>
                      </a:pPr>
                      <a:endParaRPr lang="en-US" sz="1400" dirty="0"/>
                    </a:p>
                  </a:txBody>
                  <a:tcPr marT="60960" marB="60960"/>
                </a:tc>
              </a:tr>
              <a:tr h="872908">
                <a:tc>
                  <a:txBody>
                    <a:bodyPr/>
                    <a:lstStyle/>
                    <a:p>
                      <a:r>
                        <a:rPr lang="en-US" sz="1400" dirty="0" smtClean="0"/>
                        <a:t>A7</a:t>
                      </a:r>
                      <a:endParaRPr lang="en-US" sz="1400" dirty="0"/>
                    </a:p>
                  </a:txBody>
                  <a:tcPr marT="60960" marB="60960"/>
                </a:tc>
                <a:tc>
                  <a:txBody>
                    <a:bodyPr/>
                    <a:lstStyle/>
                    <a:p>
                      <a:r>
                        <a:rPr lang="en-US" sz="1400" dirty="0" err="1" smtClean="0"/>
                        <a:t>OnClick</a:t>
                      </a:r>
                      <a:r>
                        <a:rPr lang="en-US" sz="1400" dirty="0" smtClean="0"/>
                        <a:t> &amp;</a:t>
                      </a:r>
                      <a:r>
                        <a:rPr lang="en-US" sz="1400" baseline="0" dirty="0" smtClean="0"/>
                        <a:t> ‘yes’</a:t>
                      </a:r>
                      <a:endParaRPr lang="en-US" sz="1400" dirty="0"/>
                    </a:p>
                  </a:txBody>
                  <a:tcPr marT="60960" marB="60960"/>
                </a:tc>
                <a:tc>
                  <a:txBody>
                    <a:bodyPr/>
                    <a:lstStyle/>
                    <a:p>
                      <a:r>
                        <a:rPr lang="en-US" sz="1400" dirty="0" smtClean="0"/>
                        <a:t>Log user out of its session</a:t>
                      </a:r>
                      <a:endParaRPr lang="en-US" sz="1400" dirty="0"/>
                    </a:p>
                  </a:txBody>
                  <a:tcPr marT="60960" marB="60960"/>
                </a:tc>
              </a:tr>
            </a:tbl>
          </a:graphicData>
        </a:graphic>
      </p:graphicFrame>
      <p:sp>
        <p:nvSpPr>
          <p:cNvPr id="5" name="Title 8"/>
          <p:cNvSpPr txBox="1">
            <a:spLocks/>
          </p:cNvSpPr>
          <p:nvPr/>
        </p:nvSpPr>
        <p:spPr>
          <a:xfrm>
            <a:off x="251520" y="274638"/>
            <a:ext cx="8568952" cy="490066"/>
          </a:xfrm>
          <a:prstGeom prst="rect">
            <a:avLst/>
          </a:prstGeom>
        </p:spPr>
        <p:txBody>
          <a:bodyPr/>
          <a:lstStyle>
            <a:lvl1pPr algn="l" defTabSz="914400" rtl="0" eaLnBrk="1" latinLnBrk="0" hangingPunct="1">
              <a:spcBef>
                <a:spcPct val="0"/>
              </a:spcBef>
              <a:buNone/>
              <a:defRPr sz="1800" b="0" kern="1200">
                <a:solidFill>
                  <a:schemeClr val="accent2"/>
                </a:solidFill>
                <a:latin typeface="+mj-lt"/>
                <a:ea typeface="+mj-ea"/>
                <a:cs typeface="Arial" panose="020B0604020202020204" pitchFamily="34" charset="0"/>
              </a:defRPr>
            </a:lvl1pPr>
          </a:lstStyle>
          <a:p>
            <a:r>
              <a:rPr lang="en-US" dirty="0" err="1" smtClean="0"/>
              <a:t>Navbar</a:t>
            </a:r>
            <a:r>
              <a:rPr lang="en-US" dirty="0" smtClean="0"/>
              <a:t> – Backend</a:t>
            </a:r>
            <a:endParaRPr lang="en-US" dirty="0"/>
          </a:p>
        </p:txBody>
      </p:sp>
      <p:sp>
        <p:nvSpPr>
          <p:cNvPr id="2" name="Slide Number Placeholder 1"/>
          <p:cNvSpPr>
            <a:spLocks noGrp="1"/>
          </p:cNvSpPr>
          <p:nvPr>
            <p:ph type="sldNum" sz="quarter" idx="12"/>
          </p:nvPr>
        </p:nvSpPr>
        <p:spPr/>
        <p:txBody>
          <a:bodyPr/>
          <a:lstStyle/>
          <a:p>
            <a:fld id="{F14E4514-684F-0F41-BD01-FD31C98F5270}" type="slidenum">
              <a:rPr lang="en-US" smtClean="0"/>
              <a:t>14</a:t>
            </a:fld>
            <a:endParaRPr lang="en-US"/>
          </a:p>
        </p:txBody>
      </p:sp>
    </p:spTree>
    <p:extLst>
      <p:ext uri="{BB962C8B-B14F-4D97-AF65-F5344CB8AC3E}">
        <p14:creationId xmlns:p14="http://schemas.microsoft.com/office/powerpoint/2010/main" val="23339405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773937"/>
            <a:ext cx="9144000" cy="5556471"/>
          </a:xfrm>
          <a:prstGeom prst="rect">
            <a:avLst/>
          </a:prstGeom>
        </p:spPr>
      </p:pic>
      <p:pic>
        <p:nvPicPr>
          <p:cNvPr id="3" name="Picture 2" descr="atr-exp-SCREEN-root-default-mini-dashboard-detai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997" y="4426477"/>
            <a:ext cx="8305051" cy="1419902"/>
          </a:xfrm>
          <a:prstGeom prst="rect">
            <a:avLst/>
          </a:prstGeom>
          <a:ln w="38100" cmpd="sng">
            <a:solidFill>
              <a:srgbClr val="660066"/>
            </a:solidFill>
          </a:ln>
        </p:spPr>
      </p:pic>
      <p:cxnSp>
        <p:nvCxnSpPr>
          <p:cNvPr id="5" name="Straight Arrow Connector 4"/>
          <p:cNvCxnSpPr>
            <a:stCxn id="3" idx="0"/>
          </p:cNvCxnSpPr>
          <p:nvPr/>
        </p:nvCxnSpPr>
        <p:spPr>
          <a:xfrm flipV="1">
            <a:off x="4711523" y="1777174"/>
            <a:ext cx="0" cy="2649303"/>
          </a:xfrm>
          <a:prstGeom prst="straightConnector1">
            <a:avLst/>
          </a:prstGeom>
          <a:ln w="38100" cmpd="sng">
            <a:solidFill>
              <a:srgbClr val="660066"/>
            </a:solidFill>
            <a:tailEnd type="arrow"/>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458749" y="952045"/>
            <a:ext cx="2393171" cy="2840269"/>
          </a:xfrm>
          <a:prstGeom prst="rect">
            <a:avLst/>
          </a:prstGeom>
          <a:solidFill>
            <a:srgbClr val="660066"/>
          </a:solidFill>
          <a:ln w="38100" cmpd="sng">
            <a:solidFill>
              <a:srgbClr val="660066"/>
            </a:solidFill>
          </a:ln>
        </p:spPr>
        <p:txBody>
          <a:bodyPr wrap="square" lIns="180000" tIns="187200" rIns="180000" bIns="187200" rtlCol="0">
            <a:spAutoFit/>
          </a:bodyPr>
          <a:lstStyle/>
          <a:p>
            <a:r>
              <a:rPr lang="en-US" sz="1600" b="1" dirty="0" smtClean="0">
                <a:solidFill>
                  <a:schemeClr val="bg1"/>
                </a:solidFill>
              </a:rPr>
              <a:t>MINI DASHBOARD</a:t>
            </a:r>
          </a:p>
          <a:p>
            <a:pPr marL="285750" indent="-285750">
              <a:buFont typeface="Wingdings" charset="2"/>
              <a:buChar char="§"/>
            </a:pPr>
            <a:r>
              <a:rPr lang="en-US" sz="1600" dirty="0" smtClean="0">
                <a:solidFill>
                  <a:schemeClr val="bg1"/>
                </a:solidFill>
              </a:rPr>
              <a:t>An overview of the game the key game indicators to track team performance</a:t>
            </a:r>
          </a:p>
          <a:p>
            <a:pPr marL="285750" indent="-285750">
              <a:buFont typeface="Wingdings" charset="2"/>
              <a:buChar char="§"/>
            </a:pPr>
            <a:r>
              <a:rPr lang="en-US" sz="1600" dirty="0" smtClean="0">
                <a:solidFill>
                  <a:schemeClr val="bg1"/>
                </a:solidFill>
              </a:rPr>
              <a:t>Doesn’t do much except when you hover over it, it lights up</a:t>
            </a:r>
          </a:p>
        </p:txBody>
      </p:sp>
      <p:cxnSp>
        <p:nvCxnSpPr>
          <p:cNvPr id="13" name="Straight Arrow Connector 12"/>
          <p:cNvCxnSpPr>
            <a:stCxn id="8" idx="2"/>
          </p:cNvCxnSpPr>
          <p:nvPr/>
        </p:nvCxnSpPr>
        <p:spPr>
          <a:xfrm flipH="1">
            <a:off x="1458751" y="3792314"/>
            <a:ext cx="1196584" cy="1163341"/>
          </a:xfrm>
          <a:prstGeom prst="straightConnector1">
            <a:avLst/>
          </a:prstGeom>
          <a:ln w="38100" cmpd="sng">
            <a:solidFill>
              <a:srgbClr val="660066"/>
            </a:solidFill>
            <a:tailEnd type="arrow"/>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530556" y="1953748"/>
            <a:ext cx="2694949" cy="2040050"/>
          </a:xfrm>
          <a:prstGeom prst="rect">
            <a:avLst/>
          </a:prstGeom>
          <a:solidFill>
            <a:srgbClr val="660066"/>
          </a:solidFill>
          <a:ln w="38100" cmpd="sng">
            <a:solidFill>
              <a:srgbClr val="660066"/>
            </a:solidFill>
          </a:ln>
        </p:spPr>
        <p:txBody>
          <a:bodyPr wrap="square" lIns="180000" tIns="187200" rIns="180000" bIns="187200" rtlCol="0">
            <a:spAutoFit/>
          </a:bodyPr>
          <a:lstStyle/>
          <a:p>
            <a:pPr marL="285750" indent="-285750">
              <a:buFont typeface="Wingdings" charset="2"/>
              <a:buChar char="§"/>
            </a:pPr>
            <a:r>
              <a:rPr lang="en-US" dirty="0" smtClean="0">
                <a:solidFill>
                  <a:schemeClr val="bg1"/>
                </a:solidFill>
              </a:rPr>
              <a:t>An ‘equal’, ‘up’ and ‘down’ arrow shows how the team performance based on previous round results</a:t>
            </a:r>
          </a:p>
        </p:txBody>
      </p:sp>
      <p:cxnSp>
        <p:nvCxnSpPr>
          <p:cNvPr id="17" name="Straight Arrow Connector 16"/>
          <p:cNvCxnSpPr>
            <a:stCxn id="16" idx="2"/>
          </p:cNvCxnSpPr>
          <p:nvPr/>
        </p:nvCxnSpPr>
        <p:spPr>
          <a:xfrm>
            <a:off x="6878031" y="3993798"/>
            <a:ext cx="415717" cy="1027488"/>
          </a:xfrm>
          <a:prstGeom prst="straightConnector1">
            <a:avLst/>
          </a:prstGeom>
          <a:ln w="38100" cmpd="sng">
            <a:solidFill>
              <a:srgbClr val="660066"/>
            </a:solidFill>
            <a:tailEnd type="arrow"/>
          </a:ln>
          <a:effectLst/>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1303988" y="5021286"/>
            <a:ext cx="309526" cy="361380"/>
          </a:xfrm>
          <a:prstGeom prst="ellipse">
            <a:avLst/>
          </a:prstGeom>
          <a:solidFill>
            <a:srgbClr val="660066">
              <a:alpha val="59000"/>
            </a:srgbClr>
          </a:solidFill>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none" lIns="0" tIns="0" rIns="0" bIns="0" rtlCol="0" anchor="ctr"/>
          <a:lstStyle/>
          <a:p>
            <a:pPr algn="ctr"/>
            <a:r>
              <a:rPr lang="en-US" sz="1400" dirty="0" smtClean="0"/>
              <a:t>A8</a:t>
            </a:r>
          </a:p>
        </p:txBody>
      </p:sp>
      <p:sp>
        <p:nvSpPr>
          <p:cNvPr id="24" name="Oval 23"/>
          <p:cNvSpPr/>
          <p:nvPr/>
        </p:nvSpPr>
        <p:spPr>
          <a:xfrm>
            <a:off x="2674873" y="5021286"/>
            <a:ext cx="309526" cy="361380"/>
          </a:xfrm>
          <a:prstGeom prst="ellipse">
            <a:avLst/>
          </a:prstGeom>
          <a:solidFill>
            <a:srgbClr val="660066">
              <a:alpha val="59000"/>
            </a:srgbClr>
          </a:solidFill>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none" lIns="0" tIns="0" rIns="0" bIns="0" rtlCol="0" anchor="ctr"/>
          <a:lstStyle/>
          <a:p>
            <a:pPr algn="ctr"/>
            <a:r>
              <a:rPr lang="en-US" sz="1400" dirty="0" smtClean="0"/>
              <a:t>A9</a:t>
            </a:r>
          </a:p>
        </p:txBody>
      </p:sp>
      <p:sp>
        <p:nvSpPr>
          <p:cNvPr id="25" name="Oval 24"/>
          <p:cNvSpPr/>
          <p:nvPr/>
        </p:nvSpPr>
        <p:spPr>
          <a:xfrm>
            <a:off x="3968530" y="5021286"/>
            <a:ext cx="309526" cy="361380"/>
          </a:xfrm>
          <a:prstGeom prst="ellipse">
            <a:avLst/>
          </a:prstGeom>
          <a:solidFill>
            <a:srgbClr val="660066">
              <a:alpha val="59000"/>
            </a:srgbClr>
          </a:solidFill>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none" lIns="0" tIns="0" rIns="0" bIns="0" rtlCol="0" anchor="ctr"/>
          <a:lstStyle/>
          <a:p>
            <a:pPr algn="ctr"/>
            <a:r>
              <a:rPr lang="en-US" sz="1400" dirty="0" smtClean="0"/>
              <a:t>A10</a:t>
            </a:r>
          </a:p>
        </p:txBody>
      </p:sp>
      <p:sp>
        <p:nvSpPr>
          <p:cNvPr id="26" name="Oval 25"/>
          <p:cNvSpPr/>
          <p:nvPr/>
        </p:nvSpPr>
        <p:spPr>
          <a:xfrm>
            <a:off x="5287929" y="5021286"/>
            <a:ext cx="309526" cy="361380"/>
          </a:xfrm>
          <a:prstGeom prst="ellipse">
            <a:avLst/>
          </a:prstGeom>
          <a:solidFill>
            <a:srgbClr val="660066">
              <a:alpha val="59000"/>
            </a:srgbClr>
          </a:solidFill>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none" lIns="0" tIns="0" rIns="0" bIns="0" rtlCol="0" anchor="ctr"/>
          <a:lstStyle/>
          <a:p>
            <a:pPr algn="ctr"/>
            <a:r>
              <a:rPr lang="en-US" sz="1400" dirty="0" smtClean="0"/>
              <a:t>A11</a:t>
            </a:r>
          </a:p>
        </p:txBody>
      </p:sp>
      <p:sp>
        <p:nvSpPr>
          <p:cNvPr id="27" name="Oval 26"/>
          <p:cNvSpPr/>
          <p:nvPr/>
        </p:nvSpPr>
        <p:spPr>
          <a:xfrm>
            <a:off x="6607329" y="5021286"/>
            <a:ext cx="309526" cy="361380"/>
          </a:xfrm>
          <a:prstGeom prst="ellipse">
            <a:avLst/>
          </a:prstGeom>
          <a:solidFill>
            <a:srgbClr val="660066">
              <a:alpha val="59000"/>
            </a:srgbClr>
          </a:solidFill>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none" lIns="0" tIns="0" rIns="0" bIns="0" rtlCol="0" anchor="ctr"/>
          <a:lstStyle/>
          <a:p>
            <a:pPr algn="ctr"/>
            <a:r>
              <a:rPr lang="en-US" sz="1400" dirty="0" smtClean="0"/>
              <a:t>A12</a:t>
            </a:r>
          </a:p>
        </p:txBody>
      </p:sp>
      <p:sp>
        <p:nvSpPr>
          <p:cNvPr id="28" name="Oval 27"/>
          <p:cNvSpPr/>
          <p:nvPr/>
        </p:nvSpPr>
        <p:spPr>
          <a:xfrm>
            <a:off x="7967220" y="5021286"/>
            <a:ext cx="309526" cy="361380"/>
          </a:xfrm>
          <a:prstGeom prst="ellipse">
            <a:avLst/>
          </a:prstGeom>
          <a:solidFill>
            <a:srgbClr val="660066">
              <a:alpha val="59000"/>
            </a:srgbClr>
          </a:solidFill>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none" lIns="0" tIns="0" rIns="0" bIns="0" rtlCol="0" anchor="ctr"/>
          <a:lstStyle/>
          <a:p>
            <a:pPr algn="ctr"/>
            <a:r>
              <a:rPr lang="en-US" sz="1400" dirty="0" smtClean="0"/>
              <a:t>A13</a:t>
            </a:r>
          </a:p>
        </p:txBody>
      </p:sp>
      <p:sp>
        <p:nvSpPr>
          <p:cNvPr id="18" name="Rounded Rectangle 17"/>
          <p:cNvSpPr/>
          <p:nvPr/>
        </p:nvSpPr>
        <p:spPr>
          <a:xfrm>
            <a:off x="7620025" y="116632"/>
            <a:ext cx="1210962" cy="956889"/>
          </a:xfrm>
          <a:prstGeom prst="roundRect">
            <a:avLst>
              <a:gd name="adj" fmla="val 1878"/>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Replace ‘Acceptance rate’ with ‘Premium’</a:t>
            </a:r>
            <a:endParaRPr lang="en-US" sz="1400" dirty="0"/>
          </a:p>
        </p:txBody>
      </p:sp>
      <p:sp>
        <p:nvSpPr>
          <p:cNvPr id="20" name="Title 8"/>
          <p:cNvSpPr txBox="1">
            <a:spLocks/>
          </p:cNvSpPr>
          <p:nvPr/>
        </p:nvSpPr>
        <p:spPr>
          <a:xfrm>
            <a:off x="251520" y="274638"/>
            <a:ext cx="8568952" cy="490066"/>
          </a:xfrm>
          <a:prstGeom prst="rect">
            <a:avLst/>
          </a:prstGeom>
        </p:spPr>
        <p:txBody>
          <a:bodyPr/>
          <a:lstStyle>
            <a:lvl1pPr algn="l" defTabSz="914400" rtl="0" eaLnBrk="1" latinLnBrk="0" hangingPunct="1">
              <a:spcBef>
                <a:spcPct val="0"/>
              </a:spcBef>
              <a:buNone/>
              <a:defRPr sz="1800" b="0" kern="1200">
                <a:solidFill>
                  <a:schemeClr val="accent2"/>
                </a:solidFill>
                <a:latin typeface="+mj-lt"/>
                <a:ea typeface="+mj-ea"/>
                <a:cs typeface="Arial" panose="020B0604020202020204" pitchFamily="34" charset="0"/>
              </a:defRPr>
            </a:lvl1pPr>
          </a:lstStyle>
          <a:p>
            <a:r>
              <a:rPr lang="en-US" dirty="0" smtClean="0"/>
              <a:t>Mini dashboard </a:t>
            </a:r>
            <a:endParaRPr lang="en-US" dirty="0"/>
          </a:p>
        </p:txBody>
      </p:sp>
      <p:sp>
        <p:nvSpPr>
          <p:cNvPr id="2" name="Slide Number Placeholder 1"/>
          <p:cNvSpPr>
            <a:spLocks noGrp="1"/>
          </p:cNvSpPr>
          <p:nvPr>
            <p:ph type="sldNum" sz="quarter" idx="12"/>
          </p:nvPr>
        </p:nvSpPr>
        <p:spPr/>
        <p:txBody>
          <a:bodyPr/>
          <a:lstStyle/>
          <a:p>
            <a:fld id="{F14E4514-684F-0F41-BD01-FD31C98F5270}" type="slidenum">
              <a:rPr lang="en-US" smtClean="0"/>
              <a:t>15</a:t>
            </a:fld>
            <a:endParaRPr lang="en-US"/>
          </a:p>
        </p:txBody>
      </p:sp>
    </p:spTree>
    <p:extLst>
      <p:ext uri="{BB962C8B-B14F-4D97-AF65-F5344CB8AC3E}">
        <p14:creationId xmlns:p14="http://schemas.microsoft.com/office/powerpoint/2010/main" val="40073683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84868090"/>
              </p:ext>
            </p:extLst>
          </p:nvPr>
        </p:nvGraphicFramePr>
        <p:xfrm>
          <a:off x="185383" y="972563"/>
          <a:ext cx="8678666" cy="3269816"/>
        </p:xfrm>
        <a:graphic>
          <a:graphicData uri="http://schemas.openxmlformats.org/drawingml/2006/table">
            <a:tbl>
              <a:tblPr firstRow="1" bandRow="1">
                <a:tableStyleId>{C4B1156A-380E-4F78-BDF5-A606A8083BF9}</a:tableStyleId>
              </a:tblPr>
              <a:tblGrid>
                <a:gridCol w="753568"/>
                <a:gridCol w="1779409"/>
                <a:gridCol w="6145689"/>
              </a:tblGrid>
              <a:tr h="335280">
                <a:tc>
                  <a:txBody>
                    <a:bodyPr/>
                    <a:lstStyle/>
                    <a:p>
                      <a:r>
                        <a:rPr lang="en-US" sz="1400" baseline="0" dirty="0" smtClean="0">
                          <a:solidFill>
                            <a:schemeClr val="bg1"/>
                          </a:solidFill>
                        </a:rPr>
                        <a:t>ID#</a:t>
                      </a:r>
                      <a:endParaRPr lang="en-US" sz="1400" dirty="0">
                        <a:solidFill>
                          <a:schemeClr val="bg1"/>
                        </a:solidFill>
                      </a:endParaRPr>
                    </a:p>
                  </a:txBody>
                  <a:tcPr marT="60960" marB="60960">
                    <a:solidFill>
                      <a:srgbClr val="DC0028"/>
                    </a:solidFill>
                  </a:tcPr>
                </a:tc>
                <a:tc>
                  <a:txBody>
                    <a:bodyPr/>
                    <a:lstStyle/>
                    <a:p>
                      <a:r>
                        <a:rPr lang="en-US" sz="1400" dirty="0" smtClean="0">
                          <a:solidFill>
                            <a:schemeClr val="bg1"/>
                          </a:solidFill>
                        </a:rPr>
                        <a:t>Event</a:t>
                      </a:r>
                      <a:endParaRPr lang="en-US" sz="1400" dirty="0">
                        <a:solidFill>
                          <a:schemeClr val="bg1"/>
                        </a:solidFill>
                      </a:endParaRPr>
                    </a:p>
                  </a:txBody>
                  <a:tcPr marT="60960" marB="60960">
                    <a:solidFill>
                      <a:srgbClr val="DC0028"/>
                    </a:solidFill>
                  </a:tcPr>
                </a:tc>
                <a:tc>
                  <a:txBody>
                    <a:bodyPr/>
                    <a:lstStyle/>
                    <a:p>
                      <a:r>
                        <a:rPr lang="en-US" sz="1400" dirty="0" smtClean="0">
                          <a:solidFill>
                            <a:schemeClr val="bg1"/>
                          </a:solidFill>
                        </a:rPr>
                        <a:t>Business logic</a:t>
                      </a:r>
                      <a:endParaRPr lang="en-US" sz="1400" dirty="0">
                        <a:solidFill>
                          <a:schemeClr val="bg1"/>
                        </a:solidFill>
                      </a:endParaRPr>
                    </a:p>
                  </a:txBody>
                  <a:tcPr marT="60960" marB="60960">
                    <a:solidFill>
                      <a:srgbClr val="DC0028"/>
                    </a:solidFill>
                  </a:tcPr>
                </a:tc>
              </a:tr>
              <a:tr h="975360">
                <a:tc>
                  <a:txBody>
                    <a:bodyPr/>
                    <a:lstStyle/>
                    <a:p>
                      <a:r>
                        <a:rPr lang="en-US" sz="1400" dirty="0" smtClean="0"/>
                        <a:t>A8</a:t>
                      </a:r>
                      <a:endParaRPr lang="en-US" sz="1400" dirty="0"/>
                    </a:p>
                  </a:txBody>
                  <a:tcPr marT="60960" marB="60960"/>
                </a:tc>
                <a:tc>
                  <a:txBody>
                    <a:bodyPr/>
                    <a:lstStyle/>
                    <a:p>
                      <a:r>
                        <a:rPr lang="en-US" sz="1400" dirty="0" smtClean="0"/>
                        <a:t>Load ranking number</a:t>
                      </a:r>
                      <a:endParaRPr lang="en-US" sz="1400" dirty="0"/>
                    </a:p>
                  </a:txBody>
                  <a:tcPr marT="60960" marB="6096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aseline="0" dirty="0" smtClean="0"/>
                        <a:t>After every round’s recalculation, teams need to be assigned a rank in comparison with other teams based on how much capital they own (i.e. team with highest capital is ranked 1). On page load – except login &amp; error pages – current &amp; previous round’s team rank is retrieved to display the rank and whether to display and up, right or down </a:t>
                      </a:r>
                      <a:r>
                        <a:rPr lang="en-US" sz="1400" baseline="0" dirty="0" err="1" smtClean="0"/>
                        <a:t>coloured</a:t>
                      </a:r>
                      <a:r>
                        <a:rPr lang="en-US" sz="1400" baseline="0" dirty="0" smtClean="0"/>
                        <a:t> icon.</a:t>
                      </a:r>
                      <a:endParaRPr lang="en-US" sz="1400" dirty="0" smtClean="0"/>
                    </a:p>
                  </a:txBody>
                  <a:tcPr marT="60960" marB="60960"/>
                </a:tc>
              </a:tr>
              <a:tr h="872908">
                <a:tc>
                  <a:txBody>
                    <a:bodyPr/>
                    <a:lstStyle/>
                    <a:p>
                      <a:r>
                        <a:rPr lang="en-US" sz="1400" dirty="0" smtClean="0"/>
                        <a:t>A9</a:t>
                      </a:r>
                      <a:endParaRPr lang="en-US" sz="1400" dirty="0"/>
                    </a:p>
                  </a:txBody>
                  <a:tcPr marT="60960" marB="60960"/>
                </a:tc>
                <a:tc>
                  <a:txBody>
                    <a:bodyPr/>
                    <a:lstStyle/>
                    <a:p>
                      <a:endParaRPr lang="en-US" sz="1400" dirty="0"/>
                    </a:p>
                  </a:txBody>
                  <a:tcPr marT="60960" marB="60960"/>
                </a:tc>
                <a:tc>
                  <a:txBody>
                    <a:bodyPr/>
                    <a:lstStyle/>
                    <a:p>
                      <a:endParaRPr lang="en-US" sz="1400" dirty="0"/>
                    </a:p>
                  </a:txBody>
                  <a:tcPr marT="60960" marB="60960"/>
                </a:tc>
              </a:tr>
              <a:tr h="872908">
                <a:tc>
                  <a:txBody>
                    <a:bodyPr/>
                    <a:lstStyle/>
                    <a:p>
                      <a:r>
                        <a:rPr lang="en-US" sz="1400" dirty="0" smtClean="0"/>
                        <a:t>A10</a:t>
                      </a:r>
                      <a:endParaRPr lang="en-US" sz="1400" dirty="0"/>
                    </a:p>
                  </a:txBody>
                  <a:tcPr marT="60960" marB="60960"/>
                </a:tc>
                <a:tc>
                  <a:txBody>
                    <a:bodyPr/>
                    <a:lstStyle/>
                    <a:p>
                      <a:endParaRPr lang="en-US" sz="1400"/>
                    </a:p>
                  </a:txBody>
                  <a:tcPr marT="60960" marB="60960"/>
                </a:tc>
                <a:tc>
                  <a:txBody>
                    <a:bodyPr/>
                    <a:lstStyle/>
                    <a:p>
                      <a:endParaRPr lang="en-US" sz="1400" dirty="0"/>
                    </a:p>
                  </a:txBody>
                  <a:tcPr marT="60960" marB="60960"/>
                </a:tc>
              </a:tr>
            </a:tbl>
          </a:graphicData>
        </a:graphic>
      </p:graphicFrame>
      <p:sp>
        <p:nvSpPr>
          <p:cNvPr id="2" name="Rounded Rectangle 1"/>
          <p:cNvSpPr/>
          <p:nvPr/>
        </p:nvSpPr>
        <p:spPr>
          <a:xfrm>
            <a:off x="7653087" y="140973"/>
            <a:ext cx="1210962" cy="626076"/>
          </a:xfrm>
          <a:prstGeom prst="roundRect">
            <a:avLst>
              <a:gd name="adj" fmla="val 1878"/>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todo</a:t>
            </a:r>
            <a:endParaRPr lang="en-US" dirty="0"/>
          </a:p>
        </p:txBody>
      </p:sp>
      <p:sp>
        <p:nvSpPr>
          <p:cNvPr id="5" name="Title 8"/>
          <p:cNvSpPr txBox="1">
            <a:spLocks/>
          </p:cNvSpPr>
          <p:nvPr/>
        </p:nvSpPr>
        <p:spPr>
          <a:xfrm>
            <a:off x="251520" y="274638"/>
            <a:ext cx="8568952" cy="490066"/>
          </a:xfrm>
          <a:prstGeom prst="rect">
            <a:avLst/>
          </a:prstGeom>
        </p:spPr>
        <p:txBody>
          <a:bodyPr/>
          <a:lstStyle>
            <a:lvl1pPr algn="l" defTabSz="914400" rtl="0" eaLnBrk="1" latinLnBrk="0" hangingPunct="1">
              <a:spcBef>
                <a:spcPct val="0"/>
              </a:spcBef>
              <a:buNone/>
              <a:defRPr sz="1800" b="0" kern="1200">
                <a:solidFill>
                  <a:schemeClr val="accent2"/>
                </a:solidFill>
                <a:latin typeface="+mj-lt"/>
                <a:ea typeface="+mj-ea"/>
                <a:cs typeface="Arial" panose="020B0604020202020204" pitchFamily="34" charset="0"/>
              </a:defRPr>
            </a:lvl1pPr>
          </a:lstStyle>
          <a:p>
            <a:r>
              <a:rPr lang="en-US" dirty="0" smtClean="0"/>
              <a:t>Mini dashboard – Backend </a:t>
            </a:r>
            <a:endParaRPr lang="en-US" dirty="0"/>
          </a:p>
        </p:txBody>
      </p:sp>
      <p:sp>
        <p:nvSpPr>
          <p:cNvPr id="4" name="Slide Number Placeholder 3"/>
          <p:cNvSpPr>
            <a:spLocks noGrp="1"/>
          </p:cNvSpPr>
          <p:nvPr>
            <p:ph type="sldNum" sz="quarter" idx="12"/>
          </p:nvPr>
        </p:nvSpPr>
        <p:spPr/>
        <p:txBody>
          <a:bodyPr/>
          <a:lstStyle/>
          <a:p>
            <a:fld id="{F14E4514-684F-0F41-BD01-FD31C98F5270}" type="slidenum">
              <a:rPr lang="en-US" smtClean="0"/>
              <a:t>16</a:t>
            </a:fld>
            <a:endParaRPr lang="en-US"/>
          </a:p>
        </p:txBody>
      </p:sp>
    </p:spTree>
    <p:extLst>
      <p:ext uri="{BB962C8B-B14F-4D97-AF65-F5344CB8AC3E}">
        <p14:creationId xmlns:p14="http://schemas.microsoft.com/office/powerpoint/2010/main" val="1663040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tr-exp-SCREEN-root-defaul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980728"/>
            <a:ext cx="9144000" cy="5079949"/>
          </a:xfrm>
          <a:prstGeom prst="rect">
            <a:avLst/>
          </a:prstGeom>
        </p:spPr>
      </p:pic>
      <p:cxnSp>
        <p:nvCxnSpPr>
          <p:cNvPr id="15" name="Straight Arrow Connector 14"/>
          <p:cNvCxnSpPr/>
          <p:nvPr/>
        </p:nvCxnSpPr>
        <p:spPr>
          <a:xfrm flipV="1">
            <a:off x="6607190" y="1752205"/>
            <a:ext cx="497778" cy="552094"/>
          </a:xfrm>
          <a:prstGeom prst="straightConnector1">
            <a:avLst/>
          </a:prstGeom>
          <a:ln w="38100" cmpd="sng">
            <a:solidFill>
              <a:srgbClr val="660066"/>
            </a:solidFill>
            <a:tailEnd type="arrow"/>
          </a:ln>
          <a:effectLst/>
        </p:spPr>
        <p:style>
          <a:lnRef idx="2">
            <a:schemeClr val="accent1"/>
          </a:lnRef>
          <a:fillRef idx="0">
            <a:schemeClr val="accent1"/>
          </a:fillRef>
          <a:effectRef idx="1">
            <a:schemeClr val="accent1"/>
          </a:effectRef>
          <a:fontRef idx="minor">
            <a:schemeClr val="tx1"/>
          </a:fontRef>
        </p:style>
      </p:cxnSp>
      <p:pic>
        <p:nvPicPr>
          <p:cNvPr id="16" name="Picture 15" descr="atr-exp-SCREEN-root-default-alert.png"/>
          <p:cNvPicPr>
            <a:picLocks noChangeAspect="1"/>
          </p:cNvPicPr>
          <p:nvPr/>
        </p:nvPicPr>
        <p:blipFill rotWithShape="1">
          <a:blip r:embed="rId4" cstate="print">
            <a:extLst>
              <a:ext uri="{28A0092B-C50C-407E-A947-70E740481C1C}">
                <a14:useLocalDpi xmlns:a14="http://schemas.microsoft.com/office/drawing/2010/main" val="0"/>
              </a:ext>
            </a:extLst>
          </a:blip>
          <a:srcRect b="76469"/>
          <a:stretch/>
        </p:blipFill>
        <p:spPr>
          <a:xfrm>
            <a:off x="7104969" y="1312016"/>
            <a:ext cx="1970385" cy="560197"/>
          </a:xfrm>
          <a:prstGeom prst="rect">
            <a:avLst/>
          </a:prstGeom>
        </p:spPr>
      </p:pic>
      <p:pic>
        <p:nvPicPr>
          <p:cNvPr id="18" name="Picture 17" descr="atr-exp-SCREEN-root-default-aler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9636" y="2304299"/>
            <a:ext cx="2877554" cy="3476726"/>
          </a:xfrm>
          <a:prstGeom prst="rect">
            <a:avLst/>
          </a:prstGeom>
          <a:ln w="38100" cmpd="sng">
            <a:solidFill>
              <a:srgbClr val="660066"/>
            </a:solidFill>
          </a:ln>
        </p:spPr>
      </p:pic>
      <p:sp>
        <p:nvSpPr>
          <p:cNvPr id="22" name="TextBox 21"/>
          <p:cNvSpPr txBox="1"/>
          <p:nvPr/>
        </p:nvSpPr>
        <p:spPr>
          <a:xfrm>
            <a:off x="837438" y="2431189"/>
            <a:ext cx="2654441" cy="2040050"/>
          </a:xfrm>
          <a:prstGeom prst="rect">
            <a:avLst/>
          </a:prstGeom>
          <a:solidFill>
            <a:srgbClr val="660066"/>
          </a:solidFill>
          <a:ln w="38100" cmpd="sng">
            <a:solidFill>
              <a:srgbClr val="660066"/>
            </a:solidFill>
          </a:ln>
        </p:spPr>
        <p:txBody>
          <a:bodyPr wrap="square" lIns="180000" tIns="187200" rIns="180000" bIns="187200" rtlCol="0">
            <a:spAutoFit/>
          </a:bodyPr>
          <a:lstStyle/>
          <a:p>
            <a:r>
              <a:rPr lang="en-US" b="1" dirty="0" smtClean="0">
                <a:solidFill>
                  <a:schemeClr val="bg1"/>
                </a:solidFill>
              </a:rPr>
              <a:t>Alert</a:t>
            </a:r>
          </a:p>
          <a:p>
            <a:pPr marL="285750" indent="-285750">
              <a:buFont typeface="Wingdings" charset="2"/>
              <a:buChar char="§"/>
            </a:pPr>
            <a:r>
              <a:rPr lang="en-US" dirty="0" smtClean="0">
                <a:solidFill>
                  <a:schemeClr val="bg1"/>
                </a:solidFill>
              </a:rPr>
              <a:t>Alert box pops up to notify user about a system message</a:t>
            </a:r>
          </a:p>
          <a:p>
            <a:pPr marL="285750" indent="-285750">
              <a:buFont typeface="Wingdings" charset="2"/>
              <a:buChar char="§"/>
            </a:pPr>
            <a:r>
              <a:rPr lang="en-US" dirty="0" smtClean="0">
                <a:solidFill>
                  <a:schemeClr val="bg1"/>
                </a:solidFill>
              </a:rPr>
              <a:t>Made with ‘</a:t>
            </a:r>
            <a:r>
              <a:rPr lang="en-US" dirty="0" err="1" smtClean="0">
                <a:solidFill>
                  <a:schemeClr val="bg1"/>
                </a:solidFill>
              </a:rPr>
              <a:t>toastr</a:t>
            </a:r>
            <a:r>
              <a:rPr lang="en-US" dirty="0" smtClean="0">
                <a:solidFill>
                  <a:schemeClr val="bg1"/>
                </a:solidFill>
              </a:rPr>
              <a:t>’ package</a:t>
            </a:r>
          </a:p>
        </p:txBody>
      </p:sp>
      <p:sp>
        <p:nvSpPr>
          <p:cNvPr id="6" name="Title 5"/>
          <p:cNvSpPr>
            <a:spLocks noGrp="1"/>
          </p:cNvSpPr>
          <p:nvPr>
            <p:ph type="title"/>
          </p:nvPr>
        </p:nvSpPr>
        <p:spPr/>
        <p:txBody>
          <a:bodyPr/>
          <a:lstStyle/>
          <a:p>
            <a:r>
              <a:rPr lang="en-US" dirty="0" smtClean="0"/>
              <a:t>Alerts</a:t>
            </a:r>
            <a:endParaRPr lang="en-US" dirty="0"/>
          </a:p>
        </p:txBody>
      </p:sp>
      <p:sp>
        <p:nvSpPr>
          <p:cNvPr id="2" name="Slide Number Placeholder 1"/>
          <p:cNvSpPr>
            <a:spLocks noGrp="1"/>
          </p:cNvSpPr>
          <p:nvPr>
            <p:ph type="sldNum" sz="quarter" idx="4"/>
          </p:nvPr>
        </p:nvSpPr>
        <p:spPr/>
        <p:txBody>
          <a:bodyPr/>
          <a:lstStyle/>
          <a:p>
            <a:fld id="{9AEFD468-13DB-4482-BA06-D549E20FEF9C}" type="slidenum">
              <a:rPr lang="en-GB" smtClean="0"/>
              <a:pPr/>
              <a:t>17</a:t>
            </a:fld>
            <a:endParaRPr lang="en-GB" dirty="0"/>
          </a:p>
        </p:txBody>
      </p:sp>
    </p:spTree>
    <p:extLst>
      <p:ext uri="{BB962C8B-B14F-4D97-AF65-F5344CB8AC3E}">
        <p14:creationId xmlns:p14="http://schemas.microsoft.com/office/powerpoint/2010/main" val="178042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043123214"/>
              </p:ext>
            </p:extLst>
          </p:nvPr>
        </p:nvGraphicFramePr>
        <p:xfrm>
          <a:off x="185383" y="972565"/>
          <a:ext cx="8798797" cy="4572000"/>
        </p:xfrm>
        <a:graphic>
          <a:graphicData uri="http://schemas.openxmlformats.org/drawingml/2006/table">
            <a:tbl>
              <a:tblPr firstRow="1" bandRow="1">
                <a:tableStyleId>{C4B1156A-380E-4F78-BDF5-A606A8083BF9}</a:tableStyleId>
              </a:tblPr>
              <a:tblGrid>
                <a:gridCol w="741352"/>
                <a:gridCol w="943897"/>
                <a:gridCol w="1218485"/>
                <a:gridCol w="1158418"/>
                <a:gridCol w="1244228"/>
                <a:gridCol w="1716176"/>
                <a:gridCol w="1776241"/>
              </a:tblGrid>
              <a:tr h="399098">
                <a:tc>
                  <a:txBody>
                    <a:bodyPr/>
                    <a:lstStyle/>
                    <a:p>
                      <a:r>
                        <a:rPr lang="en-US" sz="1200" baseline="0" dirty="0" smtClean="0">
                          <a:solidFill>
                            <a:schemeClr val="bg1"/>
                          </a:solidFill>
                        </a:rPr>
                        <a:t>ID#</a:t>
                      </a:r>
                      <a:endParaRPr lang="en-US" sz="1200" dirty="0">
                        <a:solidFill>
                          <a:schemeClr val="bg1"/>
                        </a:solidFill>
                      </a:endParaRPr>
                    </a:p>
                  </a:txBody>
                  <a:tcPr marT="60960" marB="60960">
                    <a:solidFill>
                      <a:srgbClr val="DC0028"/>
                    </a:solidFill>
                  </a:tcPr>
                </a:tc>
                <a:tc>
                  <a:txBody>
                    <a:bodyPr/>
                    <a:lstStyle/>
                    <a:p>
                      <a:r>
                        <a:rPr lang="en-US" sz="1200" dirty="0" smtClean="0">
                          <a:solidFill>
                            <a:schemeClr val="bg1"/>
                          </a:solidFill>
                        </a:rPr>
                        <a:t>Dynamic/Static</a:t>
                      </a:r>
                      <a:endParaRPr lang="en-US" sz="1200" dirty="0">
                        <a:solidFill>
                          <a:schemeClr val="bg1"/>
                        </a:solidFill>
                      </a:endParaRPr>
                    </a:p>
                  </a:txBody>
                  <a:tcPr marT="60960" marB="60960">
                    <a:solidFill>
                      <a:srgbClr val="DC0028"/>
                    </a:solidFill>
                  </a:tcPr>
                </a:tc>
                <a:tc>
                  <a:txBody>
                    <a:bodyPr/>
                    <a:lstStyle/>
                    <a:p>
                      <a:r>
                        <a:rPr lang="en-US" sz="1200" dirty="0" smtClean="0">
                          <a:solidFill>
                            <a:schemeClr val="bg1"/>
                          </a:solidFill>
                        </a:rPr>
                        <a:t>Element</a:t>
                      </a:r>
                      <a:r>
                        <a:rPr lang="en-US" sz="1200" baseline="0" dirty="0" smtClean="0">
                          <a:solidFill>
                            <a:schemeClr val="bg1"/>
                          </a:solidFill>
                        </a:rPr>
                        <a:t> Name</a:t>
                      </a:r>
                      <a:endParaRPr lang="en-US" sz="1200" dirty="0">
                        <a:solidFill>
                          <a:schemeClr val="bg1"/>
                        </a:solidFill>
                      </a:endParaRPr>
                    </a:p>
                  </a:txBody>
                  <a:tcPr marT="60960" marB="60960">
                    <a:solidFill>
                      <a:srgbClr val="DC0028"/>
                    </a:solidFill>
                  </a:tcPr>
                </a:tc>
                <a:tc>
                  <a:txBody>
                    <a:bodyPr/>
                    <a:lstStyle/>
                    <a:p>
                      <a:r>
                        <a:rPr lang="en-US" sz="1200" dirty="0" smtClean="0">
                          <a:solidFill>
                            <a:schemeClr val="bg1"/>
                          </a:solidFill>
                        </a:rPr>
                        <a:t>Element Type</a:t>
                      </a:r>
                      <a:endParaRPr lang="en-US" sz="1200" dirty="0">
                        <a:solidFill>
                          <a:schemeClr val="bg1"/>
                        </a:solidFill>
                      </a:endParaRPr>
                    </a:p>
                  </a:txBody>
                  <a:tcPr marT="60960" marB="60960">
                    <a:solidFill>
                      <a:srgbClr val="DC0028"/>
                    </a:solidFill>
                  </a:tcPr>
                </a:tc>
                <a:tc>
                  <a:txBody>
                    <a:bodyPr/>
                    <a:lstStyle/>
                    <a:p>
                      <a:r>
                        <a:rPr lang="en-US" sz="1200" dirty="0" smtClean="0">
                          <a:solidFill>
                            <a:schemeClr val="bg1"/>
                          </a:solidFill>
                        </a:rPr>
                        <a:t>Default state</a:t>
                      </a:r>
                      <a:endParaRPr lang="en-US" sz="1200" dirty="0">
                        <a:solidFill>
                          <a:schemeClr val="bg1"/>
                        </a:solidFill>
                      </a:endParaRPr>
                    </a:p>
                  </a:txBody>
                  <a:tcPr marT="60960" marB="60960">
                    <a:solidFill>
                      <a:srgbClr val="DC0028"/>
                    </a:solidFill>
                  </a:tcPr>
                </a:tc>
                <a:tc>
                  <a:txBody>
                    <a:bodyPr/>
                    <a:lstStyle/>
                    <a:p>
                      <a:r>
                        <a:rPr lang="en-US" sz="1200" dirty="0" smtClean="0">
                          <a:solidFill>
                            <a:schemeClr val="bg1"/>
                          </a:solidFill>
                        </a:rPr>
                        <a:t>Action</a:t>
                      </a:r>
                      <a:endParaRPr lang="en-US" sz="1200" dirty="0">
                        <a:solidFill>
                          <a:schemeClr val="bg1"/>
                        </a:solidFill>
                      </a:endParaRPr>
                    </a:p>
                  </a:txBody>
                  <a:tcPr marT="60960" marB="60960">
                    <a:solidFill>
                      <a:srgbClr val="DC0028"/>
                    </a:solidFill>
                  </a:tcPr>
                </a:tc>
                <a:tc>
                  <a:txBody>
                    <a:bodyPr/>
                    <a:lstStyle/>
                    <a:p>
                      <a:r>
                        <a:rPr lang="en-US" sz="1200" dirty="0" smtClean="0">
                          <a:solidFill>
                            <a:schemeClr val="bg1"/>
                          </a:solidFill>
                        </a:rPr>
                        <a:t>Response/ Notes</a:t>
                      </a:r>
                      <a:endParaRPr lang="en-US" sz="1200" dirty="0">
                        <a:solidFill>
                          <a:schemeClr val="bg1"/>
                        </a:solidFill>
                      </a:endParaRPr>
                    </a:p>
                  </a:txBody>
                  <a:tcPr marT="60960" marB="60960">
                    <a:solidFill>
                      <a:srgbClr val="DC0028"/>
                    </a:solidFill>
                  </a:tcPr>
                </a:tc>
              </a:tr>
              <a:tr h="243893">
                <a:tc gridSpan="7">
                  <a:txBody>
                    <a:bodyPr/>
                    <a:lstStyle/>
                    <a:p>
                      <a:pPr lvl="1"/>
                      <a:r>
                        <a:rPr lang="en-US" sz="1200" dirty="0" smtClean="0"/>
                        <a:t>Block</a:t>
                      </a:r>
                      <a:r>
                        <a:rPr lang="en-US" sz="1200" baseline="0" dirty="0" smtClean="0"/>
                        <a:t> A – short description</a:t>
                      </a:r>
                      <a:endParaRPr lang="en-US" sz="1200" dirty="0">
                        <a:solidFill>
                          <a:schemeClr val="bg1"/>
                        </a:solidFill>
                      </a:endParaRPr>
                    </a:p>
                  </a:txBody>
                  <a:tcPr marT="60960" marB="6096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037580">
                <a:tc>
                  <a:txBody>
                    <a:bodyPr/>
                    <a:lstStyle/>
                    <a:p>
                      <a:r>
                        <a:rPr lang="en-US" sz="1200" dirty="0" smtClean="0"/>
                        <a:t>Alert</a:t>
                      </a:r>
                      <a:endParaRPr lang="en-US" sz="1200" dirty="0"/>
                    </a:p>
                  </a:txBody>
                  <a:tcPr marT="60960" marB="60960"/>
                </a:tc>
                <a:tc>
                  <a:txBody>
                    <a:bodyPr/>
                    <a:lstStyle/>
                    <a:p>
                      <a:r>
                        <a:rPr lang="en-US" sz="1200" dirty="0" smtClean="0"/>
                        <a:t>Dynamic</a:t>
                      </a:r>
                      <a:endParaRPr lang="en-US" sz="1200" dirty="0"/>
                    </a:p>
                  </a:txBody>
                  <a:tcPr marT="60960" marB="60960"/>
                </a:tc>
                <a:tc>
                  <a:txBody>
                    <a:bodyPr/>
                    <a:lstStyle/>
                    <a:p>
                      <a:r>
                        <a:rPr lang="en-US" sz="1200" dirty="0" err="1" smtClean="0"/>
                        <a:t>notifyer</a:t>
                      </a:r>
                      <a:endParaRPr lang="en-US" sz="1200" dirty="0"/>
                    </a:p>
                  </a:txBody>
                  <a:tcPr marT="60960" marB="60960"/>
                </a:tc>
                <a:tc>
                  <a:txBody>
                    <a:bodyPr/>
                    <a:lstStyle/>
                    <a:p>
                      <a:r>
                        <a:rPr lang="en-US" sz="1200" dirty="0" err="1" smtClean="0"/>
                        <a:t>Div</a:t>
                      </a:r>
                      <a:r>
                        <a:rPr lang="en-US" sz="1200" dirty="0" smtClean="0"/>
                        <a:t> tag</a:t>
                      </a:r>
                      <a:endParaRPr lang="en-US" sz="1200" dirty="0"/>
                    </a:p>
                  </a:txBody>
                  <a:tcPr marT="60960" marB="60960"/>
                </a:tc>
                <a:tc>
                  <a:txBody>
                    <a:bodyPr/>
                    <a:lstStyle/>
                    <a:p>
                      <a:r>
                        <a:rPr lang="en-US" sz="1200" dirty="0" smtClean="0"/>
                        <a:t>Disabled</a:t>
                      </a:r>
                      <a:endParaRPr lang="en-US" sz="1200" dirty="0"/>
                    </a:p>
                  </a:txBody>
                  <a:tcPr marT="60960" marB="60960"/>
                </a:tc>
                <a:tc>
                  <a:txBody>
                    <a:bodyPr/>
                    <a:lstStyle/>
                    <a:p>
                      <a:r>
                        <a:rPr lang="en-US" sz="1200" dirty="0" smtClean="0"/>
                        <a:t>Only pops</a:t>
                      </a:r>
                      <a:r>
                        <a:rPr lang="en-US" sz="1200" baseline="0" dirty="0" smtClean="0"/>
                        <a:t> up when the system pushes a message to the client (e.g. when user accomplished a specific activity)</a:t>
                      </a:r>
                    </a:p>
                    <a:p>
                      <a:endParaRPr lang="en-US" sz="1200" baseline="0" dirty="0" smtClean="0"/>
                    </a:p>
                    <a:p>
                      <a:r>
                        <a:rPr lang="en-US" sz="1200" baseline="0" dirty="0" smtClean="0"/>
                        <a:t>If multiple messages have been pushed from the server, then the message will stack on top of each other with the newest on top</a:t>
                      </a:r>
                      <a:endParaRPr lang="en-US" sz="1200" dirty="0"/>
                    </a:p>
                  </a:txBody>
                  <a:tcPr marT="60960" marB="6096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We used ‘</a:t>
                      </a:r>
                      <a:r>
                        <a:rPr lang="en-US" sz="1200" dirty="0" err="1" smtClean="0"/>
                        <a:t>toastr</a:t>
                      </a:r>
                      <a:r>
                        <a:rPr lang="en-US" sz="1200" dirty="0" smtClean="0"/>
                        <a:t>’ package</a:t>
                      </a:r>
                      <a:r>
                        <a:rPr lang="en-US" sz="1200" baseline="0" dirty="0" smtClean="0"/>
                        <a:t> that can easily be incorporated when certain conditions apply (front-end rendering comes included). These messages need to be localized</a:t>
                      </a:r>
                    </a:p>
                    <a:p>
                      <a:endParaRPr lang="en-US" sz="1200" baseline="0" dirty="0" smtClean="0"/>
                    </a:p>
                    <a:p>
                      <a:r>
                        <a:rPr lang="en-US" sz="1200" baseline="0" dirty="0" smtClean="0"/>
                        <a:t>Implementation:</a:t>
                      </a:r>
                    </a:p>
                    <a:p>
                      <a:r>
                        <a:rPr lang="en-US" sz="1200" baseline="0" dirty="0" err="1" smtClean="0"/>
                        <a:t>toastr.success</a:t>
                      </a:r>
                      <a:r>
                        <a:rPr lang="en-US" sz="1200" baseline="0" dirty="0" smtClean="0"/>
                        <a:t>(‘title’, ‘</a:t>
                      </a:r>
                      <a:r>
                        <a:rPr lang="en-US" sz="1200" baseline="0" dirty="0" err="1" smtClean="0"/>
                        <a:t>msg</a:t>
                      </a:r>
                      <a:r>
                        <a:rPr lang="en-US" sz="1200" baseline="0" dirty="0" smtClean="0"/>
                        <a:t>’);</a:t>
                      </a:r>
                    </a:p>
                    <a:p>
                      <a:r>
                        <a:rPr lang="en-US" sz="1200" baseline="0" dirty="0" err="1" smtClean="0"/>
                        <a:t>toastr.info</a:t>
                      </a:r>
                      <a:r>
                        <a:rPr lang="en-US" sz="1200" baseline="0" dirty="0" smtClean="0"/>
                        <a:t>(‘title’, ‘</a:t>
                      </a:r>
                      <a:r>
                        <a:rPr lang="en-US" sz="1200" baseline="0" dirty="0" err="1" smtClean="0"/>
                        <a:t>msg</a:t>
                      </a:r>
                      <a:r>
                        <a:rPr lang="en-US" sz="1200" baseline="0" dirty="0" smtClean="0"/>
                        <a:t>’);</a:t>
                      </a:r>
                    </a:p>
                    <a:p>
                      <a:r>
                        <a:rPr lang="en-US" sz="1200" baseline="0" dirty="0" err="1" smtClean="0"/>
                        <a:t>toastr.error</a:t>
                      </a:r>
                      <a:r>
                        <a:rPr lang="en-US" sz="1200" baseline="0" dirty="0" smtClean="0"/>
                        <a:t>(‘title’, ‘</a:t>
                      </a:r>
                      <a:r>
                        <a:rPr lang="en-US" sz="1200" baseline="0" dirty="0" err="1" smtClean="0"/>
                        <a:t>msg</a:t>
                      </a:r>
                      <a:r>
                        <a:rPr lang="en-US" sz="1200" baseline="0" dirty="0" smtClean="0"/>
                        <a:t>’);</a:t>
                      </a:r>
                    </a:p>
                    <a:p>
                      <a:endParaRPr lang="en-US" sz="1200" baseline="0" dirty="0" smtClean="0"/>
                    </a:p>
                    <a:p>
                      <a:r>
                        <a:rPr lang="en-US" sz="1200" baseline="0" dirty="0" smtClean="0"/>
                        <a:t>Package:</a:t>
                      </a:r>
                    </a:p>
                    <a:p>
                      <a:r>
                        <a:rPr lang="en-US" sz="1200" baseline="0" dirty="0" smtClean="0">
                          <a:hlinkClick r:id="rId2"/>
                        </a:rPr>
                        <a:t>https://github.com/Foxandxss/angular-toastr</a:t>
                      </a:r>
                      <a:endParaRPr lang="en-US" sz="1200" baseline="0" dirty="0" smtClean="0"/>
                    </a:p>
                    <a:p>
                      <a:endParaRPr lang="en-US" sz="1200" baseline="0" dirty="0" smtClean="0"/>
                    </a:p>
                  </a:txBody>
                  <a:tcPr marT="60960" marB="60960"/>
                </a:tc>
              </a:tr>
            </a:tbl>
          </a:graphicData>
        </a:graphic>
      </p:graphicFrame>
      <p:sp>
        <p:nvSpPr>
          <p:cNvPr id="5" name="Title 8"/>
          <p:cNvSpPr txBox="1">
            <a:spLocks/>
          </p:cNvSpPr>
          <p:nvPr/>
        </p:nvSpPr>
        <p:spPr>
          <a:xfrm>
            <a:off x="251520" y="274638"/>
            <a:ext cx="8568952" cy="490066"/>
          </a:xfrm>
          <a:prstGeom prst="rect">
            <a:avLst/>
          </a:prstGeom>
        </p:spPr>
        <p:txBody>
          <a:bodyPr/>
          <a:lstStyle>
            <a:lvl1pPr algn="l" defTabSz="914400" rtl="0" eaLnBrk="1" latinLnBrk="0" hangingPunct="1">
              <a:spcBef>
                <a:spcPct val="0"/>
              </a:spcBef>
              <a:buNone/>
              <a:defRPr sz="1800" b="0" kern="1200">
                <a:solidFill>
                  <a:schemeClr val="accent2"/>
                </a:solidFill>
                <a:latin typeface="+mj-lt"/>
                <a:ea typeface="+mj-ea"/>
                <a:cs typeface="Arial" panose="020B0604020202020204" pitchFamily="34" charset="0"/>
              </a:defRPr>
            </a:lvl1pPr>
          </a:lstStyle>
          <a:p>
            <a:r>
              <a:rPr lang="en-US" dirty="0" smtClean="0"/>
              <a:t>Alerts – Frontend </a:t>
            </a:r>
            <a:endParaRPr lang="en-US" dirty="0"/>
          </a:p>
        </p:txBody>
      </p:sp>
      <p:sp>
        <p:nvSpPr>
          <p:cNvPr id="2" name="Slide Number Placeholder 1"/>
          <p:cNvSpPr>
            <a:spLocks noGrp="1"/>
          </p:cNvSpPr>
          <p:nvPr>
            <p:ph type="sldNum" sz="quarter" idx="12"/>
          </p:nvPr>
        </p:nvSpPr>
        <p:spPr/>
        <p:txBody>
          <a:bodyPr/>
          <a:lstStyle/>
          <a:p>
            <a:fld id="{F14E4514-684F-0F41-BD01-FD31C98F5270}" type="slidenum">
              <a:rPr lang="en-US" smtClean="0"/>
              <a:t>18</a:t>
            </a:fld>
            <a:endParaRPr lang="en-US"/>
          </a:p>
        </p:txBody>
      </p:sp>
    </p:spTree>
    <p:extLst>
      <p:ext uri="{BB962C8B-B14F-4D97-AF65-F5344CB8AC3E}">
        <p14:creationId xmlns:p14="http://schemas.microsoft.com/office/powerpoint/2010/main" val="23949960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741111"/>
            <a:ext cx="9144000" cy="5631013"/>
          </a:xfrm>
          <a:prstGeom prst="rect">
            <a:avLst/>
          </a:prstGeom>
        </p:spPr>
      </p:pic>
      <p:sp>
        <p:nvSpPr>
          <p:cNvPr id="3" name="Oval 2"/>
          <p:cNvSpPr/>
          <p:nvPr/>
        </p:nvSpPr>
        <p:spPr>
          <a:xfrm>
            <a:off x="459535" y="1805315"/>
            <a:ext cx="309526" cy="366228"/>
          </a:xfrm>
          <a:prstGeom prst="ellipse">
            <a:avLst/>
          </a:prstGeom>
          <a:solidFill>
            <a:srgbClr val="660066">
              <a:alpha val="59000"/>
            </a:srgbClr>
          </a:solidFill>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none" lIns="0" tIns="0" rIns="0" bIns="0" rtlCol="0" anchor="ctr"/>
          <a:lstStyle/>
          <a:p>
            <a:pPr algn="ctr"/>
            <a:r>
              <a:rPr lang="en-US" sz="1400" dirty="0" smtClean="0"/>
              <a:t>A15</a:t>
            </a:r>
          </a:p>
        </p:txBody>
      </p:sp>
      <p:sp>
        <p:nvSpPr>
          <p:cNvPr id="4" name="Oval 3"/>
          <p:cNvSpPr/>
          <p:nvPr/>
        </p:nvSpPr>
        <p:spPr>
          <a:xfrm>
            <a:off x="442988" y="2843886"/>
            <a:ext cx="309526" cy="366228"/>
          </a:xfrm>
          <a:prstGeom prst="ellipse">
            <a:avLst/>
          </a:prstGeom>
          <a:solidFill>
            <a:srgbClr val="660066">
              <a:alpha val="59000"/>
            </a:srgbClr>
          </a:solidFill>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none" lIns="0" tIns="0" rIns="0" bIns="0" rtlCol="0" anchor="ctr"/>
          <a:lstStyle/>
          <a:p>
            <a:pPr algn="ctr"/>
            <a:r>
              <a:rPr lang="en-US" sz="1400" dirty="0" smtClean="0"/>
              <a:t>A16</a:t>
            </a:r>
          </a:p>
        </p:txBody>
      </p:sp>
      <p:sp>
        <p:nvSpPr>
          <p:cNvPr id="5" name="Oval 4"/>
          <p:cNvSpPr/>
          <p:nvPr/>
        </p:nvSpPr>
        <p:spPr>
          <a:xfrm>
            <a:off x="1427733" y="988741"/>
            <a:ext cx="309526" cy="366228"/>
          </a:xfrm>
          <a:prstGeom prst="ellipse">
            <a:avLst/>
          </a:prstGeom>
          <a:solidFill>
            <a:srgbClr val="660066">
              <a:alpha val="59000"/>
            </a:srgbClr>
          </a:solidFill>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none" lIns="0" tIns="0" rIns="0" bIns="0" rtlCol="0" anchor="ctr"/>
          <a:lstStyle/>
          <a:p>
            <a:pPr algn="ctr"/>
            <a:r>
              <a:rPr lang="en-US" sz="1400" dirty="0" smtClean="0"/>
              <a:t>A14</a:t>
            </a:r>
          </a:p>
        </p:txBody>
      </p:sp>
      <p:sp>
        <p:nvSpPr>
          <p:cNvPr id="9" name="TextBox 8"/>
          <p:cNvSpPr txBox="1"/>
          <p:nvPr/>
        </p:nvSpPr>
        <p:spPr>
          <a:xfrm>
            <a:off x="3428865" y="3186695"/>
            <a:ext cx="2591426" cy="774015"/>
          </a:xfrm>
          <a:prstGeom prst="rect">
            <a:avLst/>
          </a:prstGeom>
          <a:solidFill>
            <a:srgbClr val="660066"/>
          </a:solidFill>
          <a:ln w="38100" cmpd="sng">
            <a:solidFill>
              <a:srgbClr val="660066"/>
            </a:solidFill>
          </a:ln>
        </p:spPr>
        <p:txBody>
          <a:bodyPr wrap="square" lIns="180000" tIns="187200" rIns="180000" bIns="187200" rtlCol="0">
            <a:spAutoFit/>
          </a:bodyPr>
          <a:lstStyle/>
          <a:p>
            <a:r>
              <a:rPr lang="en-US" b="1" dirty="0" smtClean="0">
                <a:solidFill>
                  <a:schemeClr val="bg1"/>
                </a:solidFill>
              </a:rPr>
              <a:t>Title &amp; Slogan</a:t>
            </a:r>
          </a:p>
          <a:p>
            <a:pPr marL="285750" indent="-285750">
              <a:buFont typeface="Wingdings" charset="2"/>
              <a:buChar char="§"/>
            </a:pPr>
            <a:r>
              <a:rPr lang="en-US" dirty="0" smtClean="0">
                <a:solidFill>
                  <a:schemeClr val="bg1"/>
                </a:solidFill>
              </a:rPr>
              <a:t>…</a:t>
            </a:r>
          </a:p>
        </p:txBody>
      </p:sp>
      <p:sp>
        <p:nvSpPr>
          <p:cNvPr id="10" name="TextBox 9"/>
          <p:cNvSpPr txBox="1"/>
          <p:nvPr/>
        </p:nvSpPr>
        <p:spPr>
          <a:xfrm>
            <a:off x="3040669" y="4868491"/>
            <a:ext cx="2591426" cy="774015"/>
          </a:xfrm>
          <a:prstGeom prst="rect">
            <a:avLst/>
          </a:prstGeom>
          <a:solidFill>
            <a:srgbClr val="660066"/>
          </a:solidFill>
          <a:ln w="38100" cmpd="sng">
            <a:solidFill>
              <a:srgbClr val="660066"/>
            </a:solidFill>
          </a:ln>
        </p:spPr>
        <p:txBody>
          <a:bodyPr wrap="square" lIns="180000" tIns="187200" rIns="180000" bIns="187200" rtlCol="0">
            <a:spAutoFit/>
          </a:bodyPr>
          <a:lstStyle/>
          <a:p>
            <a:r>
              <a:rPr lang="en-US" b="1" dirty="0" smtClean="0">
                <a:solidFill>
                  <a:schemeClr val="bg1"/>
                </a:solidFill>
              </a:rPr>
              <a:t>Sidebar navigation</a:t>
            </a:r>
          </a:p>
          <a:p>
            <a:pPr marL="285750" indent="-285750">
              <a:buFont typeface="Wingdings" charset="2"/>
              <a:buChar char="§"/>
            </a:pPr>
            <a:r>
              <a:rPr lang="en-US" dirty="0" smtClean="0">
                <a:solidFill>
                  <a:schemeClr val="bg1"/>
                </a:solidFill>
              </a:rPr>
              <a:t>…</a:t>
            </a:r>
          </a:p>
        </p:txBody>
      </p:sp>
      <p:sp>
        <p:nvSpPr>
          <p:cNvPr id="11" name="TextBox 10"/>
          <p:cNvSpPr txBox="1"/>
          <p:nvPr/>
        </p:nvSpPr>
        <p:spPr>
          <a:xfrm>
            <a:off x="3879539" y="1504900"/>
            <a:ext cx="2591426" cy="774015"/>
          </a:xfrm>
          <a:prstGeom prst="rect">
            <a:avLst/>
          </a:prstGeom>
          <a:solidFill>
            <a:srgbClr val="660066"/>
          </a:solidFill>
          <a:ln w="38100" cmpd="sng">
            <a:solidFill>
              <a:srgbClr val="660066"/>
            </a:solidFill>
          </a:ln>
        </p:spPr>
        <p:txBody>
          <a:bodyPr wrap="square" lIns="180000" tIns="187200" rIns="180000" bIns="187200" rtlCol="0">
            <a:spAutoFit/>
          </a:bodyPr>
          <a:lstStyle/>
          <a:p>
            <a:r>
              <a:rPr lang="en-US" b="1" dirty="0" smtClean="0">
                <a:solidFill>
                  <a:schemeClr val="bg1"/>
                </a:solidFill>
              </a:rPr>
              <a:t>Breadcrumb</a:t>
            </a:r>
          </a:p>
          <a:p>
            <a:pPr marL="285750" indent="-285750">
              <a:buFont typeface="Wingdings" charset="2"/>
              <a:buChar char="§"/>
            </a:pPr>
            <a:r>
              <a:rPr lang="en-US" dirty="0" smtClean="0">
                <a:solidFill>
                  <a:schemeClr val="bg1"/>
                </a:solidFill>
              </a:rPr>
              <a:t>…</a:t>
            </a:r>
          </a:p>
        </p:txBody>
      </p:sp>
      <p:cxnSp>
        <p:nvCxnSpPr>
          <p:cNvPr id="12" name="Straight Arrow Connector 11"/>
          <p:cNvCxnSpPr>
            <a:stCxn id="9" idx="1"/>
            <a:endCxn id="3" idx="5"/>
          </p:cNvCxnSpPr>
          <p:nvPr/>
        </p:nvCxnSpPr>
        <p:spPr>
          <a:xfrm flipH="1" flipV="1">
            <a:off x="723732" y="2117910"/>
            <a:ext cx="2705133" cy="1455792"/>
          </a:xfrm>
          <a:prstGeom prst="straightConnector1">
            <a:avLst/>
          </a:prstGeom>
          <a:ln w="38100" cmpd="sng">
            <a:solidFill>
              <a:srgbClr val="66006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0" idx="1"/>
            <a:endCxn id="4" idx="5"/>
          </p:cNvCxnSpPr>
          <p:nvPr/>
        </p:nvCxnSpPr>
        <p:spPr>
          <a:xfrm flipH="1" flipV="1">
            <a:off x="707185" y="3156481"/>
            <a:ext cx="2333484" cy="2099017"/>
          </a:xfrm>
          <a:prstGeom prst="straightConnector1">
            <a:avLst/>
          </a:prstGeom>
          <a:ln w="38100" cmpd="sng">
            <a:solidFill>
              <a:srgbClr val="66006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1" idx="1"/>
            <a:endCxn id="5" idx="5"/>
          </p:cNvCxnSpPr>
          <p:nvPr/>
        </p:nvCxnSpPr>
        <p:spPr>
          <a:xfrm flipH="1" flipV="1">
            <a:off x="1691930" y="1301336"/>
            <a:ext cx="2187609" cy="590572"/>
          </a:xfrm>
          <a:prstGeom prst="straightConnector1">
            <a:avLst/>
          </a:prstGeom>
          <a:ln w="38100" cmpd="sng">
            <a:solidFill>
              <a:srgbClr val="660066"/>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Rounded Rectangle 14"/>
          <p:cNvSpPr/>
          <p:nvPr/>
        </p:nvSpPr>
        <p:spPr>
          <a:xfrm>
            <a:off x="7682751" y="116632"/>
            <a:ext cx="1210962" cy="519919"/>
          </a:xfrm>
          <a:prstGeom prst="roundRect">
            <a:avLst>
              <a:gd name="adj" fmla="val 1878"/>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todo</a:t>
            </a:r>
            <a:endParaRPr lang="en-US" dirty="0"/>
          </a:p>
        </p:txBody>
      </p:sp>
      <p:sp>
        <p:nvSpPr>
          <p:cNvPr id="16" name="Title 15"/>
          <p:cNvSpPr>
            <a:spLocks noGrp="1"/>
          </p:cNvSpPr>
          <p:nvPr>
            <p:ph type="title"/>
          </p:nvPr>
        </p:nvSpPr>
        <p:spPr/>
        <p:txBody>
          <a:bodyPr/>
          <a:lstStyle/>
          <a:p>
            <a:r>
              <a:rPr lang="en-US" dirty="0" err="1" smtClean="0"/>
              <a:t>Misc</a:t>
            </a:r>
            <a:r>
              <a:rPr lang="en-US" dirty="0" smtClean="0"/>
              <a:t> </a:t>
            </a:r>
            <a:endParaRPr lang="en-US" dirty="0"/>
          </a:p>
        </p:txBody>
      </p:sp>
      <p:sp>
        <p:nvSpPr>
          <p:cNvPr id="2" name="Slide Number Placeholder 1"/>
          <p:cNvSpPr>
            <a:spLocks noGrp="1"/>
          </p:cNvSpPr>
          <p:nvPr>
            <p:ph type="sldNum" sz="quarter" idx="4"/>
          </p:nvPr>
        </p:nvSpPr>
        <p:spPr/>
        <p:txBody>
          <a:bodyPr/>
          <a:lstStyle/>
          <a:p>
            <a:fld id="{9AEFD468-13DB-4482-BA06-D549E20FEF9C}" type="slidenum">
              <a:rPr lang="en-GB" smtClean="0"/>
              <a:pPr/>
              <a:t>19</a:t>
            </a:fld>
            <a:endParaRPr lang="en-GB" dirty="0"/>
          </a:p>
        </p:txBody>
      </p:sp>
    </p:spTree>
    <p:extLst>
      <p:ext uri="{BB962C8B-B14F-4D97-AF65-F5344CB8AC3E}">
        <p14:creationId xmlns:p14="http://schemas.microsoft.com/office/powerpoint/2010/main" val="3831723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a:t>
            </a:r>
            <a:endParaRPr lang="en-US" dirty="0"/>
          </a:p>
        </p:txBody>
      </p:sp>
      <p:sp>
        <p:nvSpPr>
          <p:cNvPr id="3" name="Content Placeholder 2"/>
          <p:cNvSpPr>
            <a:spLocks noGrp="1"/>
          </p:cNvSpPr>
          <p:nvPr>
            <p:ph idx="1"/>
          </p:nvPr>
        </p:nvSpPr>
        <p:spPr/>
        <p:txBody>
          <a:bodyPr/>
          <a:lstStyle/>
          <a:p>
            <a:r>
              <a:rPr lang="en-US" dirty="0" smtClean="0"/>
              <a:t>Overview</a:t>
            </a:r>
          </a:p>
          <a:p>
            <a:r>
              <a:rPr lang="en-US" dirty="0" smtClean="0"/>
              <a:t>Sidebar</a:t>
            </a:r>
          </a:p>
          <a:p>
            <a:r>
              <a:rPr lang="en-US" dirty="0" err="1" smtClean="0"/>
              <a:t>Navbar</a:t>
            </a:r>
            <a:endParaRPr lang="en-US" dirty="0" smtClean="0"/>
          </a:p>
          <a:p>
            <a:r>
              <a:rPr lang="en-US" dirty="0" smtClean="0"/>
              <a:t>Mini dashboard</a:t>
            </a:r>
          </a:p>
          <a:p>
            <a:r>
              <a:rPr lang="en-US" dirty="0" smtClean="0"/>
              <a:t>Alerts</a:t>
            </a:r>
          </a:p>
          <a:p>
            <a:r>
              <a:rPr lang="en-US" dirty="0" err="1" smtClean="0"/>
              <a:t>Misc</a:t>
            </a:r>
            <a:endParaRPr lang="en-US" dirty="0" smtClean="0"/>
          </a:p>
        </p:txBody>
      </p:sp>
      <p:sp>
        <p:nvSpPr>
          <p:cNvPr id="4" name="Slide Number Placeholder 3"/>
          <p:cNvSpPr>
            <a:spLocks noGrp="1"/>
          </p:cNvSpPr>
          <p:nvPr>
            <p:ph type="sldNum" sz="quarter" idx="12"/>
          </p:nvPr>
        </p:nvSpPr>
        <p:spPr/>
        <p:txBody>
          <a:bodyPr/>
          <a:lstStyle/>
          <a:p>
            <a:fld id="{F14E4514-684F-0F41-BD01-FD31C98F5270}" type="slidenum">
              <a:rPr lang="en-US" smtClean="0"/>
              <a:t>2</a:t>
            </a:fld>
            <a:endParaRPr lang="en-US"/>
          </a:p>
        </p:txBody>
      </p:sp>
    </p:spTree>
    <p:extLst>
      <p:ext uri="{BB962C8B-B14F-4D97-AF65-F5344CB8AC3E}">
        <p14:creationId xmlns:p14="http://schemas.microsoft.com/office/powerpoint/2010/main" val="27109901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67120" y="1124744"/>
            <a:ext cx="5328592" cy="4896544"/>
          </a:xfrm>
          <a:prstGeom prst="rect">
            <a:avLst/>
          </a:prstGeom>
        </p:spPr>
      </p:pic>
      <p:sp>
        <p:nvSpPr>
          <p:cNvPr id="2" name="Title 1"/>
          <p:cNvSpPr>
            <a:spLocks noGrp="1"/>
          </p:cNvSpPr>
          <p:nvPr>
            <p:ph type="title"/>
          </p:nvPr>
        </p:nvSpPr>
        <p:spPr/>
        <p:txBody>
          <a:bodyPr/>
          <a:lstStyle/>
          <a:p>
            <a:r>
              <a:rPr lang="en-US" dirty="0" smtClean="0"/>
              <a:t>Overview – Default screen: User options</a:t>
            </a:r>
            <a:endParaRPr lang="en-US" dirty="0"/>
          </a:p>
        </p:txBody>
      </p:sp>
      <p:sp>
        <p:nvSpPr>
          <p:cNvPr id="3" name="Slide Number Placeholder 2"/>
          <p:cNvSpPr>
            <a:spLocks noGrp="1"/>
          </p:cNvSpPr>
          <p:nvPr>
            <p:ph type="sldNum" sz="quarter" idx="4"/>
          </p:nvPr>
        </p:nvSpPr>
        <p:spPr/>
        <p:txBody>
          <a:bodyPr/>
          <a:lstStyle/>
          <a:p>
            <a:fld id="{9AEFD468-13DB-4482-BA06-D549E20FEF9C}" type="slidenum">
              <a:rPr lang="en-GB" smtClean="0"/>
              <a:pPr/>
              <a:t>3</a:t>
            </a:fld>
            <a:endParaRPr lang="en-GB" dirty="0"/>
          </a:p>
        </p:txBody>
      </p:sp>
    </p:spTree>
    <p:extLst>
      <p:ext uri="{BB962C8B-B14F-4D97-AF65-F5344CB8AC3E}">
        <p14:creationId xmlns:p14="http://schemas.microsoft.com/office/powerpoint/2010/main" val="2005558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36712"/>
            <a:ext cx="9144000" cy="4968552"/>
          </a:xfrm>
          <a:prstGeom prst="rect">
            <a:avLst/>
          </a:prstGeom>
        </p:spPr>
      </p:pic>
      <p:sp>
        <p:nvSpPr>
          <p:cNvPr id="2" name="Title 1"/>
          <p:cNvSpPr>
            <a:spLocks noGrp="1"/>
          </p:cNvSpPr>
          <p:nvPr>
            <p:ph type="title"/>
          </p:nvPr>
        </p:nvSpPr>
        <p:spPr/>
        <p:txBody>
          <a:bodyPr/>
          <a:lstStyle/>
          <a:p>
            <a:r>
              <a:rPr lang="en-US" dirty="0" smtClean="0"/>
              <a:t>Overview – Default slide </a:t>
            </a:r>
            <a:endParaRPr lang="en-US" dirty="0"/>
          </a:p>
        </p:txBody>
      </p:sp>
      <p:sp>
        <p:nvSpPr>
          <p:cNvPr id="3" name="Slide Number Placeholder 2"/>
          <p:cNvSpPr>
            <a:spLocks noGrp="1"/>
          </p:cNvSpPr>
          <p:nvPr>
            <p:ph type="sldNum" sz="quarter" idx="4"/>
          </p:nvPr>
        </p:nvSpPr>
        <p:spPr/>
        <p:txBody>
          <a:bodyPr/>
          <a:lstStyle/>
          <a:p>
            <a:fld id="{9AEFD468-13DB-4482-BA06-D549E20FEF9C}" type="slidenum">
              <a:rPr lang="en-GB" smtClean="0"/>
              <a:pPr/>
              <a:t>4</a:t>
            </a:fld>
            <a:endParaRPr lang="en-GB" dirty="0"/>
          </a:p>
        </p:txBody>
      </p:sp>
    </p:spTree>
    <p:extLst>
      <p:ext uri="{BB962C8B-B14F-4D97-AF65-F5344CB8AC3E}">
        <p14:creationId xmlns:p14="http://schemas.microsoft.com/office/powerpoint/2010/main" val="3725949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732283"/>
            <a:ext cx="9144000" cy="5316192"/>
          </a:xfrm>
          <a:prstGeom prst="rect">
            <a:avLst/>
          </a:prstGeom>
        </p:spPr>
      </p:pic>
      <p:sp>
        <p:nvSpPr>
          <p:cNvPr id="8" name="Oval 7"/>
          <p:cNvSpPr/>
          <p:nvPr/>
        </p:nvSpPr>
        <p:spPr>
          <a:xfrm>
            <a:off x="0" y="1294113"/>
            <a:ext cx="309526" cy="324373"/>
          </a:xfrm>
          <a:prstGeom prst="ellipse">
            <a:avLst/>
          </a:prstGeom>
          <a:solidFill>
            <a:srgbClr val="660066">
              <a:alpha val="59000"/>
            </a:srgbClr>
          </a:solidFill>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none" lIns="0" tIns="0" rIns="0" bIns="0" rtlCol="0" anchor="ctr"/>
          <a:lstStyle/>
          <a:p>
            <a:pPr algn="ctr"/>
            <a:r>
              <a:rPr lang="en-US" sz="1400" dirty="0" smtClean="0"/>
              <a:t>A2</a:t>
            </a:r>
          </a:p>
        </p:txBody>
      </p:sp>
      <p:sp>
        <p:nvSpPr>
          <p:cNvPr id="9" name="Oval 8"/>
          <p:cNvSpPr/>
          <p:nvPr/>
        </p:nvSpPr>
        <p:spPr>
          <a:xfrm>
            <a:off x="1190687" y="686728"/>
            <a:ext cx="309526" cy="324373"/>
          </a:xfrm>
          <a:prstGeom prst="ellipse">
            <a:avLst/>
          </a:prstGeom>
          <a:solidFill>
            <a:srgbClr val="660066">
              <a:alpha val="59000"/>
            </a:srgbClr>
          </a:solidFill>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none" lIns="0" tIns="0" rIns="0" bIns="0" rtlCol="0" anchor="ctr"/>
          <a:lstStyle/>
          <a:p>
            <a:pPr algn="ctr"/>
            <a:r>
              <a:rPr lang="en-US" sz="1400" dirty="0" smtClean="0"/>
              <a:t>A1</a:t>
            </a:r>
          </a:p>
        </p:txBody>
      </p:sp>
      <p:sp>
        <p:nvSpPr>
          <p:cNvPr id="10" name="Oval 9"/>
          <p:cNvSpPr/>
          <p:nvPr/>
        </p:nvSpPr>
        <p:spPr>
          <a:xfrm>
            <a:off x="906904" y="1302801"/>
            <a:ext cx="309526" cy="324373"/>
          </a:xfrm>
          <a:prstGeom prst="ellipse">
            <a:avLst/>
          </a:prstGeom>
          <a:solidFill>
            <a:srgbClr val="660066">
              <a:alpha val="59000"/>
            </a:srgbClr>
          </a:solidFill>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none" lIns="0" tIns="0" rIns="0" bIns="0" rtlCol="0" anchor="ctr"/>
          <a:lstStyle/>
          <a:p>
            <a:pPr algn="ctr"/>
            <a:r>
              <a:rPr lang="en-US" sz="1400" dirty="0" smtClean="0"/>
              <a:t>A4</a:t>
            </a:r>
          </a:p>
        </p:txBody>
      </p:sp>
      <p:sp>
        <p:nvSpPr>
          <p:cNvPr id="11" name="Oval 10"/>
          <p:cNvSpPr/>
          <p:nvPr/>
        </p:nvSpPr>
        <p:spPr>
          <a:xfrm>
            <a:off x="450061" y="1302801"/>
            <a:ext cx="309526" cy="324373"/>
          </a:xfrm>
          <a:prstGeom prst="ellipse">
            <a:avLst/>
          </a:prstGeom>
          <a:solidFill>
            <a:srgbClr val="660066">
              <a:alpha val="59000"/>
            </a:srgbClr>
          </a:solidFill>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none" lIns="0" tIns="0" rIns="0" bIns="0" rtlCol="0" anchor="ctr"/>
          <a:lstStyle/>
          <a:p>
            <a:pPr algn="ctr"/>
            <a:r>
              <a:rPr lang="en-US" sz="1400" dirty="0" smtClean="0"/>
              <a:t>A3</a:t>
            </a:r>
          </a:p>
        </p:txBody>
      </p:sp>
      <p:sp>
        <p:nvSpPr>
          <p:cNvPr id="12" name="Oval 11"/>
          <p:cNvSpPr/>
          <p:nvPr/>
        </p:nvSpPr>
        <p:spPr>
          <a:xfrm>
            <a:off x="8834474" y="686728"/>
            <a:ext cx="309526" cy="324373"/>
          </a:xfrm>
          <a:prstGeom prst="ellipse">
            <a:avLst/>
          </a:prstGeom>
          <a:solidFill>
            <a:srgbClr val="660066">
              <a:alpha val="59000"/>
            </a:srgbClr>
          </a:solidFill>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none" lIns="0" tIns="0" rIns="0" bIns="0" rtlCol="0" anchor="ctr"/>
          <a:lstStyle/>
          <a:p>
            <a:pPr algn="ctr"/>
            <a:r>
              <a:rPr lang="en-US" sz="1400" dirty="0" smtClean="0"/>
              <a:t>A7</a:t>
            </a:r>
          </a:p>
        </p:txBody>
      </p:sp>
      <p:sp>
        <p:nvSpPr>
          <p:cNvPr id="13" name="Oval 12"/>
          <p:cNvSpPr/>
          <p:nvPr/>
        </p:nvSpPr>
        <p:spPr>
          <a:xfrm>
            <a:off x="8524948" y="686728"/>
            <a:ext cx="309526" cy="324373"/>
          </a:xfrm>
          <a:prstGeom prst="ellipse">
            <a:avLst/>
          </a:prstGeom>
          <a:solidFill>
            <a:srgbClr val="660066">
              <a:alpha val="59000"/>
            </a:srgbClr>
          </a:solidFill>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none" lIns="0" tIns="0" rIns="0" bIns="0" rtlCol="0" anchor="ctr"/>
          <a:lstStyle/>
          <a:p>
            <a:pPr algn="ctr"/>
            <a:r>
              <a:rPr lang="en-US" sz="1400" dirty="0" smtClean="0"/>
              <a:t>A6</a:t>
            </a:r>
          </a:p>
        </p:txBody>
      </p:sp>
      <p:sp>
        <p:nvSpPr>
          <p:cNvPr id="14" name="Oval 13"/>
          <p:cNvSpPr/>
          <p:nvPr/>
        </p:nvSpPr>
        <p:spPr>
          <a:xfrm>
            <a:off x="8215422" y="695416"/>
            <a:ext cx="309526" cy="324373"/>
          </a:xfrm>
          <a:prstGeom prst="ellipse">
            <a:avLst/>
          </a:prstGeom>
          <a:solidFill>
            <a:srgbClr val="660066">
              <a:alpha val="59000"/>
            </a:srgbClr>
          </a:solidFill>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none" lIns="0" tIns="0" rIns="0" bIns="0" rtlCol="0" anchor="ctr"/>
          <a:lstStyle/>
          <a:p>
            <a:pPr algn="ctr"/>
            <a:r>
              <a:rPr lang="en-US" sz="1400" dirty="0" smtClean="0"/>
              <a:t>A5</a:t>
            </a:r>
          </a:p>
        </p:txBody>
      </p:sp>
      <p:sp>
        <p:nvSpPr>
          <p:cNvPr id="15" name="Title 1"/>
          <p:cNvSpPr txBox="1">
            <a:spLocks/>
          </p:cNvSpPr>
          <p:nvPr/>
        </p:nvSpPr>
        <p:spPr>
          <a:xfrm>
            <a:off x="251520" y="274638"/>
            <a:ext cx="8568952" cy="490066"/>
          </a:xfrm>
          <a:prstGeom prst="rect">
            <a:avLst/>
          </a:prstGeom>
        </p:spPr>
        <p:txBody>
          <a:bodyPr/>
          <a:lstStyle>
            <a:lvl1pPr algn="l" defTabSz="914400" rtl="0" eaLnBrk="1" latinLnBrk="0" hangingPunct="1">
              <a:spcBef>
                <a:spcPct val="0"/>
              </a:spcBef>
              <a:buNone/>
              <a:defRPr sz="1800" b="0" kern="1200">
                <a:solidFill>
                  <a:schemeClr val="accent2"/>
                </a:solidFill>
                <a:latin typeface="+mj-lt"/>
                <a:ea typeface="+mj-ea"/>
                <a:cs typeface="Arial" panose="020B0604020202020204" pitchFamily="34" charset="0"/>
              </a:defRPr>
            </a:lvl1pPr>
          </a:lstStyle>
          <a:p>
            <a:r>
              <a:rPr lang="en-US" smtClean="0"/>
              <a:t>Overview – Default slide </a:t>
            </a:r>
            <a:endParaRPr lang="en-US" dirty="0"/>
          </a:p>
        </p:txBody>
      </p:sp>
      <p:sp>
        <p:nvSpPr>
          <p:cNvPr id="2" name="Slide Number Placeholder 1"/>
          <p:cNvSpPr>
            <a:spLocks noGrp="1"/>
          </p:cNvSpPr>
          <p:nvPr>
            <p:ph type="sldNum" sz="quarter" idx="12"/>
          </p:nvPr>
        </p:nvSpPr>
        <p:spPr/>
        <p:txBody>
          <a:bodyPr/>
          <a:lstStyle/>
          <a:p>
            <a:fld id="{F14E4514-684F-0F41-BD01-FD31C98F5270}" type="slidenum">
              <a:rPr lang="en-US" smtClean="0"/>
              <a:t>5</a:t>
            </a:fld>
            <a:endParaRPr lang="en-US"/>
          </a:p>
        </p:txBody>
      </p:sp>
    </p:spTree>
    <p:extLst>
      <p:ext uri="{BB962C8B-B14F-4D97-AF65-F5344CB8AC3E}">
        <p14:creationId xmlns:p14="http://schemas.microsoft.com/office/powerpoint/2010/main" val="42577102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tr-exp-SCREEN-root-defaul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59739"/>
            <a:ext cx="9144000" cy="5449581"/>
          </a:xfrm>
          <a:prstGeom prst="rect">
            <a:avLst/>
          </a:prstGeom>
        </p:spPr>
      </p:pic>
      <p:sp>
        <p:nvSpPr>
          <p:cNvPr id="2" name="Rectangle 1"/>
          <p:cNvSpPr/>
          <p:nvPr/>
        </p:nvSpPr>
        <p:spPr>
          <a:xfrm>
            <a:off x="1501655" y="868934"/>
            <a:ext cx="7642345" cy="285067"/>
          </a:xfrm>
          <a:prstGeom prst="rect">
            <a:avLst/>
          </a:prstGeom>
          <a:solidFill>
            <a:srgbClr val="3366FF">
              <a:alpha val="4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NAVBAR</a:t>
            </a:r>
            <a:endParaRPr lang="en-US" dirty="0"/>
          </a:p>
        </p:txBody>
      </p:sp>
      <p:sp>
        <p:nvSpPr>
          <p:cNvPr id="4" name="Rectangle 3"/>
          <p:cNvSpPr/>
          <p:nvPr/>
        </p:nvSpPr>
        <p:spPr>
          <a:xfrm>
            <a:off x="1218486" y="1174775"/>
            <a:ext cx="6324108" cy="613727"/>
          </a:xfrm>
          <a:prstGeom prst="rect">
            <a:avLst/>
          </a:prstGeom>
          <a:solidFill>
            <a:srgbClr val="FFFF00">
              <a:alpha val="4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MINI DASHBOARD</a:t>
            </a:r>
            <a:endParaRPr lang="en-US" dirty="0"/>
          </a:p>
        </p:txBody>
      </p:sp>
      <p:sp>
        <p:nvSpPr>
          <p:cNvPr id="5" name="Rectangle 4"/>
          <p:cNvSpPr/>
          <p:nvPr/>
        </p:nvSpPr>
        <p:spPr>
          <a:xfrm>
            <a:off x="1218485" y="1788501"/>
            <a:ext cx="7925515" cy="4520818"/>
          </a:xfrm>
          <a:prstGeom prst="rect">
            <a:avLst/>
          </a:prstGeom>
          <a:solidFill>
            <a:srgbClr val="008000">
              <a:alpha val="4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BODY</a:t>
            </a:r>
            <a:endParaRPr lang="en-US" dirty="0"/>
          </a:p>
        </p:txBody>
      </p:sp>
      <p:sp>
        <p:nvSpPr>
          <p:cNvPr id="7" name="Rectangle 6"/>
          <p:cNvSpPr/>
          <p:nvPr/>
        </p:nvSpPr>
        <p:spPr>
          <a:xfrm>
            <a:off x="1" y="859739"/>
            <a:ext cx="1218484" cy="5449581"/>
          </a:xfrm>
          <a:prstGeom prst="rect">
            <a:avLst/>
          </a:prstGeom>
          <a:solidFill>
            <a:srgbClr val="660066">
              <a:alpha val="4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SIDEBAR</a:t>
            </a:r>
            <a:endParaRPr lang="en-US" dirty="0"/>
          </a:p>
        </p:txBody>
      </p:sp>
      <p:sp>
        <p:nvSpPr>
          <p:cNvPr id="8" name="Rectangle 7"/>
          <p:cNvSpPr/>
          <p:nvPr/>
        </p:nvSpPr>
        <p:spPr>
          <a:xfrm>
            <a:off x="1218486" y="859738"/>
            <a:ext cx="283169" cy="294261"/>
          </a:xfrm>
          <a:prstGeom prst="rect">
            <a:avLst/>
          </a:prstGeom>
          <a:solidFill>
            <a:srgbClr val="660066">
              <a:alpha val="4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7542594" y="1165581"/>
            <a:ext cx="1601406" cy="3206908"/>
          </a:xfrm>
          <a:prstGeom prst="rect">
            <a:avLst/>
          </a:prstGeom>
          <a:solidFill>
            <a:srgbClr val="FF6600">
              <a:alpha val="4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STACKED NOTIFICATION</a:t>
            </a:r>
          </a:p>
          <a:p>
            <a:pPr algn="ctr"/>
            <a:r>
              <a:rPr lang="en-US" dirty="0" smtClean="0"/>
              <a:t>AREA</a:t>
            </a:r>
            <a:endParaRPr lang="en-US" dirty="0"/>
          </a:p>
        </p:txBody>
      </p:sp>
      <p:sp>
        <p:nvSpPr>
          <p:cNvPr id="10" name="Title 1"/>
          <p:cNvSpPr txBox="1">
            <a:spLocks/>
          </p:cNvSpPr>
          <p:nvPr/>
        </p:nvSpPr>
        <p:spPr>
          <a:xfrm>
            <a:off x="251520" y="274638"/>
            <a:ext cx="8568952" cy="490066"/>
          </a:xfrm>
          <a:prstGeom prst="rect">
            <a:avLst/>
          </a:prstGeom>
        </p:spPr>
        <p:txBody>
          <a:bodyPr/>
          <a:lstStyle>
            <a:lvl1pPr algn="l" defTabSz="914400" rtl="0" eaLnBrk="1" latinLnBrk="0" hangingPunct="1">
              <a:spcBef>
                <a:spcPct val="0"/>
              </a:spcBef>
              <a:buNone/>
              <a:defRPr sz="1800" b="0" kern="1200">
                <a:solidFill>
                  <a:schemeClr val="accent2"/>
                </a:solidFill>
                <a:latin typeface="+mj-lt"/>
                <a:ea typeface="+mj-ea"/>
                <a:cs typeface="Arial" panose="020B0604020202020204" pitchFamily="34" charset="0"/>
              </a:defRPr>
            </a:lvl1pPr>
          </a:lstStyle>
          <a:p>
            <a:r>
              <a:rPr lang="en-US" dirty="0" smtClean="0"/>
              <a:t>Overview – Default slide: areas </a:t>
            </a:r>
            <a:endParaRPr lang="en-US" dirty="0"/>
          </a:p>
        </p:txBody>
      </p:sp>
      <p:sp>
        <p:nvSpPr>
          <p:cNvPr id="3" name="Slide Number Placeholder 2"/>
          <p:cNvSpPr>
            <a:spLocks noGrp="1"/>
          </p:cNvSpPr>
          <p:nvPr>
            <p:ph type="sldNum" sz="quarter" idx="12"/>
          </p:nvPr>
        </p:nvSpPr>
        <p:spPr/>
        <p:txBody>
          <a:bodyPr/>
          <a:lstStyle/>
          <a:p>
            <a:fld id="{F14E4514-684F-0F41-BD01-FD31C98F5270}" type="slidenum">
              <a:rPr lang="en-US" smtClean="0"/>
              <a:t>6</a:t>
            </a:fld>
            <a:endParaRPr lang="en-US"/>
          </a:p>
        </p:txBody>
      </p:sp>
    </p:spTree>
    <p:extLst>
      <p:ext uri="{BB962C8B-B14F-4D97-AF65-F5344CB8AC3E}">
        <p14:creationId xmlns:p14="http://schemas.microsoft.com/office/powerpoint/2010/main" val="27181914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651" y="893151"/>
            <a:ext cx="9144000" cy="4924761"/>
            <a:chOff x="0" y="669369"/>
            <a:chExt cx="9144000" cy="5621569"/>
          </a:xfrm>
        </p:grpSpPr>
        <p:pic>
          <p:nvPicPr>
            <p:cNvPr id="2" name="Picture 1" descr="atr-exp-SCREEN-root-sidebar-collapsed-defaul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92696"/>
              <a:ext cx="9144000" cy="5598242"/>
            </a:xfrm>
            <a:prstGeom prst="rect">
              <a:avLst/>
            </a:prstGeom>
          </p:spPr>
        </p:pic>
        <p:pic>
          <p:nvPicPr>
            <p:cNvPr id="15" name="Picture 14" descr="atr-exp-SCREEN-root-defaul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92696"/>
              <a:ext cx="9144000" cy="5598242"/>
            </a:xfrm>
            <a:prstGeom prst="rect">
              <a:avLst/>
            </a:prstGeom>
          </p:spPr>
        </p:pic>
        <p:pic>
          <p:nvPicPr>
            <p:cNvPr id="7" name="Picture 6" descr="atr-exp-SCREEN-root-sidebar-collapsed-detai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8822" y="1920239"/>
              <a:ext cx="3432629" cy="4193910"/>
            </a:xfrm>
            <a:prstGeom prst="rect">
              <a:avLst/>
            </a:prstGeom>
            <a:ln w="38100" cmpd="sng">
              <a:solidFill>
                <a:srgbClr val="660066"/>
              </a:solidFill>
            </a:ln>
            <a:effectLst/>
          </p:spPr>
        </p:pic>
        <p:cxnSp>
          <p:nvCxnSpPr>
            <p:cNvPr id="10" name="Straight Arrow Connector 9"/>
            <p:cNvCxnSpPr/>
            <p:nvPr/>
          </p:nvCxnSpPr>
          <p:spPr>
            <a:xfrm flipH="1" flipV="1">
              <a:off x="1415849" y="958607"/>
              <a:ext cx="682973" cy="961632"/>
            </a:xfrm>
            <a:prstGeom prst="straightConnector1">
              <a:avLst/>
            </a:prstGeom>
            <a:ln w="38100" cmpd="sng">
              <a:solidFill>
                <a:srgbClr val="660066"/>
              </a:solidFill>
              <a:tailEnd type="arrow"/>
            </a:ln>
            <a:effectLst/>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1182106" y="669369"/>
              <a:ext cx="309526" cy="364097"/>
            </a:xfrm>
            <a:prstGeom prst="ellipse">
              <a:avLst/>
            </a:prstGeom>
            <a:solidFill>
              <a:srgbClr val="660066">
                <a:alpha val="59000"/>
              </a:srgbClr>
            </a:solidFill>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none" lIns="0" tIns="0" rIns="0" bIns="0" rtlCol="0" anchor="ctr"/>
            <a:lstStyle/>
            <a:p>
              <a:pPr algn="ctr"/>
              <a:r>
                <a:rPr lang="en-US" sz="1400" dirty="0" smtClean="0"/>
                <a:t>A1</a:t>
              </a:r>
            </a:p>
          </p:txBody>
        </p:sp>
        <p:sp>
          <p:nvSpPr>
            <p:cNvPr id="12" name="Oval 11"/>
            <p:cNvSpPr/>
            <p:nvPr/>
          </p:nvSpPr>
          <p:spPr>
            <a:xfrm>
              <a:off x="2750351" y="2060848"/>
              <a:ext cx="309526" cy="364097"/>
            </a:xfrm>
            <a:prstGeom prst="ellipse">
              <a:avLst/>
            </a:prstGeom>
            <a:solidFill>
              <a:srgbClr val="660066">
                <a:alpha val="59000"/>
              </a:srgbClr>
            </a:solidFill>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none" lIns="0" tIns="0" rIns="0" bIns="0" rtlCol="0" anchor="ctr"/>
            <a:lstStyle/>
            <a:p>
              <a:pPr algn="ctr"/>
              <a:r>
                <a:rPr lang="en-US" sz="1400" dirty="0" smtClean="0"/>
                <a:t>A1</a:t>
              </a:r>
            </a:p>
          </p:txBody>
        </p:sp>
        <p:sp>
          <p:nvSpPr>
            <p:cNvPr id="13" name="TextBox 12"/>
            <p:cNvSpPr txBox="1"/>
            <p:nvPr/>
          </p:nvSpPr>
          <p:spPr>
            <a:xfrm>
              <a:off x="5715135" y="1366177"/>
              <a:ext cx="2381606" cy="4225848"/>
            </a:xfrm>
            <a:prstGeom prst="rect">
              <a:avLst/>
            </a:prstGeom>
            <a:solidFill>
              <a:srgbClr val="660066"/>
            </a:solidFill>
            <a:ln w="38100" cmpd="sng">
              <a:solidFill>
                <a:srgbClr val="660066"/>
              </a:solidFill>
            </a:ln>
          </p:spPr>
          <p:txBody>
            <a:bodyPr wrap="square" lIns="180000" tIns="187200" rIns="180000" bIns="187200" rtlCol="0">
              <a:spAutoFit/>
            </a:bodyPr>
            <a:lstStyle/>
            <a:p>
              <a:r>
                <a:rPr lang="en-US" b="1" dirty="0" smtClean="0">
                  <a:solidFill>
                    <a:schemeClr val="bg1"/>
                  </a:solidFill>
                </a:rPr>
                <a:t>A1</a:t>
              </a:r>
            </a:p>
            <a:p>
              <a:pPr marL="285750" indent="-285750">
                <a:buFont typeface="Wingdings" charset="2"/>
                <a:buChar char="§"/>
              </a:pPr>
              <a:r>
                <a:rPr lang="en-US" dirty="0" smtClean="0">
                  <a:solidFill>
                    <a:schemeClr val="bg1"/>
                  </a:solidFill>
                </a:rPr>
                <a:t>Collapses sidebar upon click</a:t>
              </a:r>
            </a:p>
            <a:p>
              <a:pPr marL="285750" indent="-285750">
                <a:buFont typeface="Wingdings" charset="2"/>
                <a:buChar char="§"/>
              </a:pPr>
              <a:r>
                <a:rPr lang="en-US" dirty="0" smtClean="0">
                  <a:solidFill>
                    <a:schemeClr val="bg1"/>
                  </a:solidFill>
                </a:rPr>
                <a:t>Automatically resizing of logo, avatar and sidebar menu links</a:t>
              </a:r>
            </a:p>
            <a:p>
              <a:pPr marL="285750" indent="-285750">
                <a:buFont typeface="Wingdings" charset="2"/>
                <a:buChar char="§"/>
              </a:pPr>
              <a:r>
                <a:rPr lang="en-US" dirty="0" smtClean="0">
                  <a:solidFill>
                    <a:schemeClr val="bg1"/>
                  </a:solidFill>
                </a:rPr>
                <a:t>The rest of the page adapts (responsive)</a:t>
              </a:r>
            </a:p>
          </p:txBody>
        </p:sp>
      </p:grpSp>
      <p:sp>
        <p:nvSpPr>
          <p:cNvPr id="16" name="Title 1"/>
          <p:cNvSpPr txBox="1">
            <a:spLocks/>
          </p:cNvSpPr>
          <p:nvPr/>
        </p:nvSpPr>
        <p:spPr>
          <a:xfrm>
            <a:off x="251520" y="274638"/>
            <a:ext cx="8568952" cy="490066"/>
          </a:xfrm>
          <a:prstGeom prst="rect">
            <a:avLst/>
          </a:prstGeom>
        </p:spPr>
        <p:txBody>
          <a:bodyPr/>
          <a:lstStyle>
            <a:lvl1pPr algn="l" defTabSz="914400" rtl="0" eaLnBrk="1" latinLnBrk="0" hangingPunct="1">
              <a:spcBef>
                <a:spcPct val="0"/>
              </a:spcBef>
              <a:buNone/>
              <a:defRPr sz="1800" b="0" kern="1200">
                <a:solidFill>
                  <a:schemeClr val="accent2"/>
                </a:solidFill>
                <a:latin typeface="+mj-lt"/>
                <a:ea typeface="+mj-ea"/>
                <a:cs typeface="Arial" panose="020B0604020202020204" pitchFamily="34" charset="0"/>
              </a:defRPr>
            </a:lvl1pPr>
          </a:lstStyle>
          <a:p>
            <a:r>
              <a:rPr lang="en-US" dirty="0" smtClean="0"/>
              <a:t>Sidebar – </a:t>
            </a:r>
            <a:r>
              <a:rPr lang="en-US" dirty="0" err="1" smtClean="0"/>
              <a:t>Collapsable</a:t>
            </a:r>
            <a:endParaRPr lang="en-US" dirty="0"/>
          </a:p>
        </p:txBody>
      </p:sp>
      <p:sp>
        <p:nvSpPr>
          <p:cNvPr id="3" name="Slide Number Placeholder 2"/>
          <p:cNvSpPr>
            <a:spLocks noGrp="1"/>
          </p:cNvSpPr>
          <p:nvPr>
            <p:ph type="sldNum" sz="quarter" idx="12"/>
          </p:nvPr>
        </p:nvSpPr>
        <p:spPr/>
        <p:txBody>
          <a:bodyPr/>
          <a:lstStyle/>
          <a:p>
            <a:fld id="{F14E4514-684F-0F41-BD01-FD31C98F5270}" type="slidenum">
              <a:rPr lang="en-US" smtClean="0"/>
              <a:t>7</a:t>
            </a:fld>
            <a:endParaRPr lang="en-US"/>
          </a:p>
        </p:txBody>
      </p:sp>
    </p:spTree>
    <p:extLst>
      <p:ext uri="{BB962C8B-B14F-4D97-AF65-F5344CB8AC3E}">
        <p14:creationId xmlns:p14="http://schemas.microsoft.com/office/powerpoint/2010/main" val="27663616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217" y="980728"/>
            <a:ext cx="9144000" cy="5281254"/>
            <a:chOff x="1217" y="710031"/>
            <a:chExt cx="9144000" cy="5551951"/>
          </a:xfrm>
        </p:grpSpPr>
        <p:pic>
          <p:nvPicPr>
            <p:cNvPr id="6" name="Picture 5" descr="atr-exp-SCREEN-root-defaul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7" y="710031"/>
              <a:ext cx="9144000" cy="5551951"/>
            </a:xfrm>
            <a:prstGeom prst="rect">
              <a:avLst/>
            </a:prstGeom>
          </p:spPr>
        </p:pic>
        <p:sp>
          <p:nvSpPr>
            <p:cNvPr id="8" name="Oval 7"/>
            <p:cNvSpPr/>
            <p:nvPr/>
          </p:nvSpPr>
          <p:spPr>
            <a:xfrm>
              <a:off x="1217" y="1309609"/>
              <a:ext cx="309526" cy="361086"/>
            </a:xfrm>
            <a:prstGeom prst="ellipse">
              <a:avLst/>
            </a:prstGeom>
            <a:solidFill>
              <a:srgbClr val="660066">
                <a:alpha val="59000"/>
              </a:srgbClr>
            </a:solidFill>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none" lIns="0" tIns="0" rIns="0" bIns="0" rtlCol="0" anchor="ctr"/>
            <a:lstStyle/>
            <a:p>
              <a:pPr algn="ctr"/>
              <a:r>
                <a:rPr lang="en-US" sz="1400" dirty="0" smtClean="0"/>
                <a:t>A2</a:t>
              </a:r>
            </a:p>
          </p:txBody>
        </p:sp>
        <p:sp>
          <p:nvSpPr>
            <p:cNvPr id="10" name="Oval 9"/>
            <p:cNvSpPr/>
            <p:nvPr/>
          </p:nvSpPr>
          <p:spPr>
            <a:xfrm>
              <a:off x="908121" y="1316723"/>
              <a:ext cx="309526" cy="361086"/>
            </a:xfrm>
            <a:prstGeom prst="ellipse">
              <a:avLst/>
            </a:prstGeom>
            <a:solidFill>
              <a:srgbClr val="660066">
                <a:alpha val="59000"/>
              </a:srgbClr>
            </a:solidFill>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none" lIns="0" tIns="0" rIns="0" bIns="0" rtlCol="0" anchor="ctr"/>
            <a:lstStyle/>
            <a:p>
              <a:pPr algn="ctr"/>
              <a:r>
                <a:rPr lang="en-US" sz="1400" dirty="0" smtClean="0"/>
                <a:t>A4</a:t>
              </a:r>
            </a:p>
          </p:txBody>
        </p:sp>
        <p:sp>
          <p:nvSpPr>
            <p:cNvPr id="11" name="Oval 10"/>
            <p:cNvSpPr/>
            <p:nvPr/>
          </p:nvSpPr>
          <p:spPr>
            <a:xfrm>
              <a:off x="451278" y="1316723"/>
              <a:ext cx="309526" cy="361086"/>
            </a:xfrm>
            <a:prstGeom prst="ellipse">
              <a:avLst/>
            </a:prstGeom>
            <a:solidFill>
              <a:srgbClr val="660066">
                <a:alpha val="59000"/>
              </a:srgbClr>
            </a:solidFill>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none" lIns="0" tIns="0" rIns="0" bIns="0" rtlCol="0" anchor="ctr"/>
            <a:lstStyle/>
            <a:p>
              <a:pPr algn="ctr"/>
              <a:r>
                <a:rPr lang="en-US" sz="1400" dirty="0" smtClean="0"/>
                <a:t>A3</a:t>
              </a:r>
            </a:p>
          </p:txBody>
        </p:sp>
        <p:pic>
          <p:nvPicPr>
            <p:cNvPr id="15" name="Picture 14" descr="atr-exp-SCREEN-root-default-sidebar-head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8298" y="1677810"/>
              <a:ext cx="4410856" cy="4294249"/>
            </a:xfrm>
            <a:prstGeom prst="rect">
              <a:avLst/>
            </a:prstGeom>
            <a:ln w="38100" cmpd="sng">
              <a:solidFill>
                <a:srgbClr val="660066"/>
              </a:solidFill>
            </a:ln>
          </p:spPr>
        </p:pic>
        <p:cxnSp>
          <p:nvCxnSpPr>
            <p:cNvPr id="16" name="Straight Arrow Connector 15"/>
            <p:cNvCxnSpPr>
              <a:endCxn id="10" idx="6"/>
            </p:cNvCxnSpPr>
            <p:nvPr/>
          </p:nvCxnSpPr>
          <p:spPr>
            <a:xfrm flipH="1" flipV="1">
              <a:off x="1217648" y="1497266"/>
              <a:ext cx="380651" cy="173430"/>
            </a:xfrm>
            <a:prstGeom prst="straightConnector1">
              <a:avLst/>
            </a:prstGeom>
            <a:ln w="38100" cmpd="sng">
              <a:solidFill>
                <a:srgbClr val="660066"/>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6244265" y="1670696"/>
              <a:ext cx="2360183" cy="4035459"/>
            </a:xfrm>
            <a:prstGeom prst="rect">
              <a:avLst/>
            </a:prstGeom>
            <a:solidFill>
              <a:srgbClr val="660066"/>
            </a:solidFill>
            <a:ln w="38100" cmpd="sng">
              <a:solidFill>
                <a:srgbClr val="660066"/>
              </a:solidFill>
            </a:ln>
          </p:spPr>
          <p:txBody>
            <a:bodyPr wrap="square" lIns="180000" tIns="187200" rIns="180000" bIns="187200" rtlCol="0">
              <a:spAutoFit/>
            </a:bodyPr>
            <a:lstStyle/>
            <a:p>
              <a:r>
                <a:rPr lang="en-US" b="1" dirty="0" smtClean="0">
                  <a:solidFill>
                    <a:schemeClr val="bg1"/>
                  </a:solidFill>
                </a:rPr>
                <a:t>A2</a:t>
              </a:r>
            </a:p>
            <a:p>
              <a:pPr marL="285750" indent="-285750">
                <a:buFont typeface="Wingdings" charset="2"/>
                <a:buChar char="§"/>
              </a:pPr>
              <a:r>
                <a:rPr lang="en-US" dirty="0" smtClean="0">
                  <a:solidFill>
                    <a:schemeClr val="bg1"/>
                  </a:solidFill>
                </a:rPr>
                <a:t>Links to settings page</a:t>
              </a:r>
            </a:p>
            <a:p>
              <a:r>
                <a:rPr lang="en-US" b="1" dirty="0" smtClean="0">
                  <a:solidFill>
                    <a:schemeClr val="bg1"/>
                  </a:solidFill>
                </a:rPr>
                <a:t>A3</a:t>
              </a:r>
            </a:p>
            <a:p>
              <a:pPr marL="285750" indent="-285750">
                <a:buFont typeface="Wingdings" charset="2"/>
                <a:buChar char="§"/>
              </a:pPr>
              <a:r>
                <a:rPr lang="en-US" dirty="0" smtClean="0">
                  <a:solidFill>
                    <a:schemeClr val="bg1"/>
                  </a:solidFill>
                </a:rPr>
                <a:t>Avatar</a:t>
              </a:r>
            </a:p>
            <a:p>
              <a:pPr marL="285750" indent="-285750">
                <a:buFont typeface="Wingdings" charset="2"/>
                <a:buChar char="§"/>
              </a:pPr>
              <a:r>
                <a:rPr lang="en-US" dirty="0" smtClean="0">
                  <a:solidFill>
                    <a:schemeClr val="bg1"/>
                  </a:solidFill>
                </a:rPr>
                <a:t>Opens desktop window to select an image to upload</a:t>
              </a:r>
            </a:p>
            <a:p>
              <a:r>
                <a:rPr lang="en-US" b="1" dirty="0" smtClean="0">
                  <a:solidFill>
                    <a:schemeClr val="bg1"/>
                  </a:solidFill>
                </a:rPr>
                <a:t>A4</a:t>
              </a:r>
            </a:p>
            <a:p>
              <a:pPr marL="285750" indent="-285750">
                <a:buFont typeface="Wingdings" charset="2"/>
                <a:buChar char="§"/>
              </a:pPr>
              <a:r>
                <a:rPr lang="en-US" dirty="0" smtClean="0">
                  <a:solidFill>
                    <a:schemeClr val="bg1"/>
                  </a:solidFill>
                </a:rPr>
                <a:t>Links to ranking page</a:t>
              </a:r>
            </a:p>
          </p:txBody>
        </p:sp>
        <p:sp>
          <p:nvSpPr>
            <p:cNvPr id="18" name="Oval 17"/>
            <p:cNvSpPr/>
            <p:nvPr/>
          </p:nvSpPr>
          <p:spPr>
            <a:xfrm>
              <a:off x="1819238" y="3178784"/>
              <a:ext cx="309526" cy="361086"/>
            </a:xfrm>
            <a:prstGeom prst="ellipse">
              <a:avLst/>
            </a:prstGeom>
            <a:solidFill>
              <a:srgbClr val="660066">
                <a:alpha val="59000"/>
              </a:srgbClr>
            </a:solidFill>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none" lIns="0" tIns="0" rIns="0" bIns="0" rtlCol="0" anchor="ctr"/>
            <a:lstStyle/>
            <a:p>
              <a:pPr algn="ctr"/>
              <a:r>
                <a:rPr lang="en-US" sz="1400" dirty="0" smtClean="0"/>
                <a:t>A2</a:t>
              </a:r>
            </a:p>
          </p:txBody>
        </p:sp>
        <p:sp>
          <p:nvSpPr>
            <p:cNvPr id="19" name="Oval 18"/>
            <p:cNvSpPr/>
            <p:nvPr/>
          </p:nvSpPr>
          <p:spPr>
            <a:xfrm>
              <a:off x="3738686" y="3178784"/>
              <a:ext cx="309526" cy="361086"/>
            </a:xfrm>
            <a:prstGeom prst="ellipse">
              <a:avLst/>
            </a:prstGeom>
            <a:solidFill>
              <a:srgbClr val="660066">
                <a:alpha val="59000"/>
              </a:srgbClr>
            </a:solidFill>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none" lIns="0" tIns="0" rIns="0" bIns="0" rtlCol="0" anchor="ctr"/>
            <a:lstStyle/>
            <a:p>
              <a:pPr algn="ctr"/>
              <a:r>
                <a:rPr lang="en-US" sz="1400" dirty="0" smtClean="0"/>
                <a:t>A4</a:t>
              </a:r>
            </a:p>
          </p:txBody>
        </p:sp>
        <p:sp>
          <p:nvSpPr>
            <p:cNvPr id="20" name="Oval 19"/>
            <p:cNvSpPr/>
            <p:nvPr/>
          </p:nvSpPr>
          <p:spPr>
            <a:xfrm>
              <a:off x="2784152" y="3178784"/>
              <a:ext cx="309526" cy="361086"/>
            </a:xfrm>
            <a:prstGeom prst="ellipse">
              <a:avLst/>
            </a:prstGeom>
            <a:solidFill>
              <a:srgbClr val="660066">
                <a:alpha val="59000"/>
              </a:srgbClr>
            </a:solidFill>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wrap="none" lIns="0" tIns="0" rIns="0" bIns="0" rtlCol="0" anchor="ctr"/>
            <a:lstStyle/>
            <a:p>
              <a:pPr algn="ctr"/>
              <a:r>
                <a:rPr lang="en-US" sz="1400" dirty="0" smtClean="0"/>
                <a:t>A3</a:t>
              </a:r>
            </a:p>
          </p:txBody>
        </p:sp>
      </p:grpSp>
      <p:sp>
        <p:nvSpPr>
          <p:cNvPr id="5" name="Title 4"/>
          <p:cNvSpPr>
            <a:spLocks noGrp="1"/>
          </p:cNvSpPr>
          <p:nvPr>
            <p:ph type="title"/>
          </p:nvPr>
        </p:nvSpPr>
        <p:spPr/>
        <p:txBody>
          <a:bodyPr/>
          <a:lstStyle/>
          <a:p>
            <a:r>
              <a:rPr lang="en-US" dirty="0" smtClean="0"/>
              <a:t>Sidebar – Sidebar header</a:t>
            </a:r>
            <a:endParaRPr lang="en-US" dirty="0"/>
          </a:p>
        </p:txBody>
      </p:sp>
      <p:sp>
        <p:nvSpPr>
          <p:cNvPr id="2" name="Slide Number Placeholder 1"/>
          <p:cNvSpPr>
            <a:spLocks noGrp="1"/>
          </p:cNvSpPr>
          <p:nvPr>
            <p:ph type="sldNum" sz="quarter" idx="4"/>
          </p:nvPr>
        </p:nvSpPr>
        <p:spPr/>
        <p:txBody>
          <a:bodyPr/>
          <a:lstStyle/>
          <a:p>
            <a:fld id="{9AEFD468-13DB-4482-BA06-D549E20FEF9C}" type="slidenum">
              <a:rPr lang="en-GB" smtClean="0"/>
              <a:pPr/>
              <a:t>8</a:t>
            </a:fld>
            <a:endParaRPr lang="en-GB" dirty="0"/>
          </a:p>
        </p:txBody>
      </p:sp>
    </p:spTree>
    <p:extLst>
      <p:ext uri="{BB962C8B-B14F-4D97-AF65-F5344CB8AC3E}">
        <p14:creationId xmlns:p14="http://schemas.microsoft.com/office/powerpoint/2010/main" val="33376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115470080"/>
              </p:ext>
            </p:extLst>
          </p:nvPr>
        </p:nvGraphicFramePr>
        <p:xfrm>
          <a:off x="185383" y="972565"/>
          <a:ext cx="8800906" cy="4572000"/>
        </p:xfrm>
        <a:graphic>
          <a:graphicData uri="http://schemas.openxmlformats.org/drawingml/2006/table">
            <a:tbl>
              <a:tblPr firstRow="1" bandRow="1">
                <a:tableStyleId>{C4B1156A-380E-4F78-BDF5-A606A8083BF9}</a:tableStyleId>
              </a:tblPr>
              <a:tblGrid>
                <a:gridCol w="498185"/>
                <a:gridCol w="936104"/>
                <a:gridCol w="1586285"/>
                <a:gridCol w="1043687"/>
                <a:gridCol w="1244228"/>
                <a:gridCol w="1716176"/>
                <a:gridCol w="1776241"/>
              </a:tblGrid>
              <a:tr h="548640">
                <a:tc>
                  <a:txBody>
                    <a:bodyPr/>
                    <a:lstStyle/>
                    <a:p>
                      <a:r>
                        <a:rPr lang="en-US" sz="1400" baseline="0" dirty="0" smtClean="0">
                          <a:solidFill>
                            <a:schemeClr val="bg1"/>
                          </a:solidFill>
                        </a:rPr>
                        <a:t>ID#</a:t>
                      </a:r>
                      <a:endParaRPr lang="en-US" sz="1400" dirty="0">
                        <a:solidFill>
                          <a:schemeClr val="bg1"/>
                        </a:solidFill>
                      </a:endParaRPr>
                    </a:p>
                  </a:txBody>
                  <a:tcPr marT="60960" marB="60960">
                    <a:solidFill>
                      <a:srgbClr val="DC0028"/>
                    </a:solidFill>
                  </a:tcPr>
                </a:tc>
                <a:tc>
                  <a:txBody>
                    <a:bodyPr/>
                    <a:lstStyle/>
                    <a:p>
                      <a:r>
                        <a:rPr lang="en-US" sz="1400" dirty="0" smtClean="0">
                          <a:solidFill>
                            <a:schemeClr val="bg1"/>
                          </a:solidFill>
                        </a:rPr>
                        <a:t>Dynamic/Static</a:t>
                      </a:r>
                      <a:endParaRPr lang="en-US" sz="1400" dirty="0">
                        <a:solidFill>
                          <a:schemeClr val="bg1"/>
                        </a:solidFill>
                      </a:endParaRPr>
                    </a:p>
                  </a:txBody>
                  <a:tcPr marT="60960" marB="60960">
                    <a:solidFill>
                      <a:srgbClr val="DC0028"/>
                    </a:solidFill>
                  </a:tcPr>
                </a:tc>
                <a:tc>
                  <a:txBody>
                    <a:bodyPr/>
                    <a:lstStyle/>
                    <a:p>
                      <a:r>
                        <a:rPr lang="en-US" sz="1400" dirty="0" smtClean="0">
                          <a:solidFill>
                            <a:schemeClr val="bg1"/>
                          </a:solidFill>
                        </a:rPr>
                        <a:t>Element</a:t>
                      </a:r>
                      <a:r>
                        <a:rPr lang="en-US" sz="1400" baseline="0" dirty="0" smtClean="0">
                          <a:solidFill>
                            <a:schemeClr val="bg1"/>
                          </a:solidFill>
                        </a:rPr>
                        <a:t> Name</a:t>
                      </a:r>
                      <a:endParaRPr lang="en-US" sz="1400" dirty="0">
                        <a:solidFill>
                          <a:schemeClr val="bg1"/>
                        </a:solidFill>
                      </a:endParaRPr>
                    </a:p>
                  </a:txBody>
                  <a:tcPr marT="60960" marB="60960">
                    <a:solidFill>
                      <a:srgbClr val="DC0028"/>
                    </a:solidFill>
                  </a:tcPr>
                </a:tc>
                <a:tc>
                  <a:txBody>
                    <a:bodyPr/>
                    <a:lstStyle/>
                    <a:p>
                      <a:r>
                        <a:rPr lang="en-US" sz="1400" dirty="0" smtClean="0">
                          <a:solidFill>
                            <a:schemeClr val="bg1"/>
                          </a:solidFill>
                        </a:rPr>
                        <a:t>Element Type</a:t>
                      </a:r>
                      <a:endParaRPr lang="en-US" sz="1400" dirty="0">
                        <a:solidFill>
                          <a:schemeClr val="bg1"/>
                        </a:solidFill>
                      </a:endParaRPr>
                    </a:p>
                  </a:txBody>
                  <a:tcPr marT="60960" marB="60960">
                    <a:solidFill>
                      <a:srgbClr val="DC0028"/>
                    </a:solidFill>
                  </a:tcPr>
                </a:tc>
                <a:tc>
                  <a:txBody>
                    <a:bodyPr/>
                    <a:lstStyle/>
                    <a:p>
                      <a:r>
                        <a:rPr lang="en-US" sz="1400" dirty="0" smtClean="0">
                          <a:solidFill>
                            <a:schemeClr val="bg1"/>
                          </a:solidFill>
                        </a:rPr>
                        <a:t>Default state</a:t>
                      </a:r>
                      <a:endParaRPr lang="en-US" sz="1400" dirty="0">
                        <a:solidFill>
                          <a:schemeClr val="bg1"/>
                        </a:solidFill>
                      </a:endParaRPr>
                    </a:p>
                  </a:txBody>
                  <a:tcPr marT="60960" marB="60960">
                    <a:solidFill>
                      <a:srgbClr val="DC0028"/>
                    </a:solidFill>
                  </a:tcPr>
                </a:tc>
                <a:tc>
                  <a:txBody>
                    <a:bodyPr/>
                    <a:lstStyle/>
                    <a:p>
                      <a:r>
                        <a:rPr lang="en-US" sz="1400" dirty="0" smtClean="0">
                          <a:solidFill>
                            <a:schemeClr val="bg1"/>
                          </a:solidFill>
                        </a:rPr>
                        <a:t>Action</a:t>
                      </a:r>
                      <a:endParaRPr lang="en-US" sz="1400" dirty="0">
                        <a:solidFill>
                          <a:schemeClr val="bg1"/>
                        </a:solidFill>
                      </a:endParaRPr>
                    </a:p>
                  </a:txBody>
                  <a:tcPr marT="60960" marB="60960">
                    <a:solidFill>
                      <a:srgbClr val="DC0028"/>
                    </a:solidFill>
                  </a:tcPr>
                </a:tc>
                <a:tc>
                  <a:txBody>
                    <a:bodyPr/>
                    <a:lstStyle/>
                    <a:p>
                      <a:r>
                        <a:rPr lang="en-US" sz="1400" dirty="0" smtClean="0">
                          <a:solidFill>
                            <a:schemeClr val="bg1"/>
                          </a:solidFill>
                        </a:rPr>
                        <a:t>Response/ Notes</a:t>
                      </a:r>
                      <a:endParaRPr lang="en-US" sz="1400" dirty="0">
                        <a:solidFill>
                          <a:schemeClr val="bg1"/>
                        </a:solidFill>
                      </a:endParaRPr>
                    </a:p>
                  </a:txBody>
                  <a:tcPr marT="60960" marB="60960">
                    <a:solidFill>
                      <a:srgbClr val="DC0028"/>
                    </a:solidFill>
                  </a:tcPr>
                </a:tc>
              </a:tr>
              <a:tr h="335280">
                <a:tc gridSpan="7">
                  <a:txBody>
                    <a:bodyPr/>
                    <a:lstStyle/>
                    <a:p>
                      <a:pPr lvl="1"/>
                      <a:r>
                        <a:rPr lang="en-US" sz="1400" dirty="0" smtClean="0"/>
                        <a:t>Block</a:t>
                      </a:r>
                      <a:r>
                        <a:rPr lang="en-US" sz="1400" baseline="0" dirty="0" smtClean="0"/>
                        <a:t> A – short description</a:t>
                      </a:r>
                      <a:endParaRPr lang="en-US" sz="1400" dirty="0">
                        <a:solidFill>
                          <a:schemeClr val="bg1"/>
                        </a:solidFill>
                      </a:endParaRPr>
                    </a:p>
                  </a:txBody>
                  <a:tcPr marT="60960" marB="6096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975360">
                <a:tc>
                  <a:txBody>
                    <a:bodyPr/>
                    <a:lstStyle/>
                    <a:p>
                      <a:r>
                        <a:rPr lang="en-US" sz="1400" dirty="0" smtClean="0"/>
                        <a:t>A1</a:t>
                      </a:r>
                      <a:endParaRPr lang="en-US" sz="1400" dirty="0"/>
                    </a:p>
                  </a:txBody>
                  <a:tcPr marT="60960" marB="60960"/>
                </a:tc>
                <a:tc>
                  <a:txBody>
                    <a:bodyPr/>
                    <a:lstStyle/>
                    <a:p>
                      <a:r>
                        <a:rPr lang="en-US" sz="1400" dirty="0" smtClean="0"/>
                        <a:t>Dynamic</a:t>
                      </a:r>
                      <a:endParaRPr lang="en-US" sz="1400" dirty="0"/>
                    </a:p>
                  </a:txBody>
                  <a:tcPr marT="60960" marB="60960"/>
                </a:tc>
                <a:tc>
                  <a:txBody>
                    <a:bodyPr/>
                    <a:lstStyle/>
                    <a:p>
                      <a:r>
                        <a:rPr lang="en-US" sz="1400" dirty="0" err="1" smtClean="0"/>
                        <a:t>collapseSidebar</a:t>
                      </a:r>
                      <a:endParaRPr lang="en-US" sz="1400" dirty="0"/>
                    </a:p>
                  </a:txBody>
                  <a:tcPr marT="60960" marB="60960"/>
                </a:tc>
                <a:tc>
                  <a:txBody>
                    <a:bodyPr/>
                    <a:lstStyle/>
                    <a:p>
                      <a:r>
                        <a:rPr lang="en-US" sz="1400" dirty="0" smtClean="0"/>
                        <a:t>Hyperlink</a:t>
                      </a:r>
                      <a:endParaRPr lang="en-US" sz="1400" dirty="0"/>
                    </a:p>
                  </a:txBody>
                  <a:tcPr marT="60960" marB="60960"/>
                </a:tc>
                <a:tc>
                  <a:txBody>
                    <a:bodyPr/>
                    <a:lstStyle/>
                    <a:p>
                      <a:r>
                        <a:rPr lang="en-US" sz="1400" dirty="0" smtClean="0"/>
                        <a:t>Disabled</a:t>
                      </a:r>
                      <a:endParaRPr lang="en-US" sz="1400" dirty="0"/>
                    </a:p>
                  </a:txBody>
                  <a:tcPr marT="60960" marB="60960"/>
                </a:tc>
                <a:tc>
                  <a:txBody>
                    <a:bodyPr/>
                    <a:lstStyle/>
                    <a:p>
                      <a:r>
                        <a:rPr lang="en-US" sz="1400" dirty="0" smtClean="0"/>
                        <a:t>Collapse</a:t>
                      </a:r>
                      <a:r>
                        <a:rPr lang="en-US" sz="1400" baseline="0" dirty="0" smtClean="0"/>
                        <a:t> entire sidebar towards the left with CSS/</a:t>
                      </a:r>
                      <a:r>
                        <a:rPr lang="en-US" sz="1400" baseline="0" dirty="0" err="1" smtClean="0"/>
                        <a:t>Javascript</a:t>
                      </a:r>
                      <a:r>
                        <a:rPr lang="en-US" sz="1400" baseline="0" dirty="0" smtClean="0"/>
                        <a:t> on the front-end</a:t>
                      </a:r>
                      <a:endParaRPr lang="en-US" sz="1400" dirty="0"/>
                    </a:p>
                  </a:txBody>
                  <a:tcPr marT="60960" marB="60960"/>
                </a:tc>
                <a:tc>
                  <a:txBody>
                    <a:bodyPr/>
                    <a:lstStyle/>
                    <a:p>
                      <a:r>
                        <a:rPr lang="en-US" sz="1400" dirty="0" smtClean="0"/>
                        <a:t>Images like logo and avatar need</a:t>
                      </a:r>
                      <a:r>
                        <a:rPr lang="en-US" sz="1400" baseline="0" dirty="0" smtClean="0"/>
                        <a:t> to be made smaller as the sidebar will remain visible</a:t>
                      </a:r>
                      <a:endParaRPr lang="en-US" sz="1400" dirty="0"/>
                    </a:p>
                  </a:txBody>
                  <a:tcPr marT="60960" marB="60960"/>
                </a:tc>
              </a:tr>
              <a:tr h="335280">
                <a:tc>
                  <a:txBody>
                    <a:bodyPr/>
                    <a:lstStyle/>
                    <a:p>
                      <a:r>
                        <a:rPr lang="en-US" sz="1400" dirty="0" smtClean="0"/>
                        <a:t>A2</a:t>
                      </a:r>
                      <a:endParaRPr lang="en-US" sz="1400" dirty="0"/>
                    </a:p>
                  </a:txBody>
                  <a:tcPr marT="60960" marB="60960"/>
                </a:tc>
                <a:tc>
                  <a:txBody>
                    <a:bodyPr/>
                    <a:lstStyle/>
                    <a:p>
                      <a:r>
                        <a:rPr lang="en-US" sz="1400" dirty="0" smtClean="0"/>
                        <a:t>Dynamic</a:t>
                      </a:r>
                      <a:endParaRPr lang="en-US" sz="1400" dirty="0"/>
                    </a:p>
                  </a:txBody>
                  <a:tcPr marT="60960" marB="60960"/>
                </a:tc>
                <a:tc>
                  <a:txBody>
                    <a:bodyPr/>
                    <a:lstStyle/>
                    <a:p>
                      <a:r>
                        <a:rPr lang="en-US" sz="1400" dirty="0" smtClean="0"/>
                        <a:t>/settings</a:t>
                      </a:r>
                      <a:endParaRPr lang="en-US" sz="1400" dirty="0"/>
                    </a:p>
                  </a:txBody>
                  <a:tcPr marT="60960" marB="60960"/>
                </a:tc>
                <a:tc>
                  <a:txBody>
                    <a:bodyPr/>
                    <a:lstStyle/>
                    <a:p>
                      <a:r>
                        <a:rPr lang="en-US" sz="1400" dirty="0" smtClean="0"/>
                        <a:t>Hyperlink</a:t>
                      </a:r>
                      <a:endParaRPr lang="en-US" sz="1400" dirty="0"/>
                    </a:p>
                  </a:txBody>
                  <a:tcPr marT="60960" marB="60960"/>
                </a:tc>
                <a:tc>
                  <a:txBody>
                    <a:bodyPr/>
                    <a:lstStyle/>
                    <a:p>
                      <a:r>
                        <a:rPr lang="en-US" sz="1400" dirty="0" smtClean="0"/>
                        <a:t>Disabled</a:t>
                      </a:r>
                      <a:endParaRPr lang="en-US" sz="1400" dirty="0"/>
                    </a:p>
                  </a:txBody>
                  <a:tcPr marT="60960" marB="60960"/>
                </a:tc>
                <a:tc>
                  <a:txBody>
                    <a:bodyPr/>
                    <a:lstStyle/>
                    <a:p>
                      <a:r>
                        <a:rPr lang="en-US" sz="1400" dirty="0" smtClean="0"/>
                        <a:t>Loads</a:t>
                      </a:r>
                      <a:r>
                        <a:rPr lang="en-US" sz="1400" baseline="0" dirty="0" smtClean="0"/>
                        <a:t> ‘settings’ content</a:t>
                      </a:r>
                      <a:endParaRPr lang="en-US" sz="1400" dirty="0"/>
                    </a:p>
                  </a:txBody>
                  <a:tcPr marT="60960" marB="60960"/>
                </a:tc>
                <a:tc>
                  <a:txBody>
                    <a:bodyPr/>
                    <a:lstStyle/>
                    <a:p>
                      <a:r>
                        <a:rPr lang="en-US" sz="1400" dirty="0" smtClean="0"/>
                        <a:t>None</a:t>
                      </a:r>
                      <a:endParaRPr lang="en-US" sz="1400" dirty="0"/>
                    </a:p>
                  </a:txBody>
                  <a:tcPr marT="60960" marB="60960"/>
                </a:tc>
              </a:tr>
              <a:tr h="975360">
                <a:tc>
                  <a:txBody>
                    <a:bodyPr/>
                    <a:lstStyle/>
                    <a:p>
                      <a:r>
                        <a:rPr lang="en-US" sz="1400" dirty="0" smtClean="0"/>
                        <a:t>A3</a:t>
                      </a:r>
                      <a:endParaRPr lang="en-US" sz="1400" dirty="0"/>
                    </a:p>
                  </a:txBody>
                  <a:tcPr marT="60960" marB="60960"/>
                </a:tc>
                <a:tc>
                  <a:txBody>
                    <a:bodyPr/>
                    <a:lstStyle/>
                    <a:p>
                      <a:r>
                        <a:rPr lang="en-US" sz="1400" dirty="0" smtClean="0"/>
                        <a:t>Dynamic</a:t>
                      </a:r>
                      <a:endParaRPr lang="en-US" sz="1400" dirty="0"/>
                    </a:p>
                  </a:txBody>
                  <a:tcPr marT="60960" marB="60960"/>
                </a:tc>
                <a:tc>
                  <a:txBody>
                    <a:bodyPr/>
                    <a:lstStyle/>
                    <a:p>
                      <a:r>
                        <a:rPr lang="en-US" sz="1400" dirty="0" err="1" smtClean="0"/>
                        <a:t>uploadAvatar</a:t>
                      </a:r>
                      <a:endParaRPr lang="en-US" sz="1400" dirty="0"/>
                    </a:p>
                  </a:txBody>
                  <a:tcPr marT="60960" marB="60960"/>
                </a:tc>
                <a:tc>
                  <a:txBody>
                    <a:bodyPr/>
                    <a:lstStyle/>
                    <a:p>
                      <a:r>
                        <a:rPr lang="en-US" sz="1400" dirty="0" smtClean="0"/>
                        <a:t>Hyperlink</a:t>
                      </a:r>
                      <a:endParaRPr lang="en-US" sz="1400" dirty="0"/>
                    </a:p>
                  </a:txBody>
                  <a:tcPr marT="60960" marB="60960"/>
                </a:tc>
                <a:tc>
                  <a:txBody>
                    <a:bodyPr/>
                    <a:lstStyle/>
                    <a:p>
                      <a:r>
                        <a:rPr lang="en-US" sz="1400" dirty="0" smtClean="0"/>
                        <a:t>Disabled</a:t>
                      </a:r>
                      <a:endParaRPr lang="en-US" sz="1400" dirty="0"/>
                    </a:p>
                  </a:txBody>
                  <a:tcPr marT="60960" marB="60960"/>
                </a:tc>
                <a:tc>
                  <a:txBody>
                    <a:bodyPr/>
                    <a:lstStyle/>
                    <a:p>
                      <a:r>
                        <a:rPr lang="en-US" sz="1400" dirty="0" smtClean="0"/>
                        <a:t>Opens</a:t>
                      </a:r>
                      <a:r>
                        <a:rPr lang="en-US" sz="1400" baseline="0" dirty="0" smtClean="0"/>
                        <a:t> OS selection window</a:t>
                      </a:r>
                      <a:endParaRPr lang="en-US" sz="1400" dirty="0"/>
                    </a:p>
                  </a:txBody>
                  <a:tcPr marT="60960" marB="60960"/>
                </a:tc>
                <a:tc>
                  <a:txBody>
                    <a:bodyPr/>
                    <a:lstStyle/>
                    <a:p>
                      <a:r>
                        <a:rPr lang="en-US" sz="1400" dirty="0" smtClean="0"/>
                        <a:t>After image</a:t>
                      </a:r>
                      <a:r>
                        <a:rPr lang="en-US" sz="1400" baseline="0" dirty="0" smtClean="0"/>
                        <a:t> selection, the image is displayed immediately in the avatar position after upload</a:t>
                      </a:r>
                      <a:endParaRPr lang="en-US" sz="1400" dirty="0"/>
                    </a:p>
                  </a:txBody>
                  <a:tcPr marT="60960" marB="60960"/>
                </a:tc>
              </a:tr>
              <a:tr h="335280">
                <a:tc>
                  <a:txBody>
                    <a:bodyPr/>
                    <a:lstStyle/>
                    <a:p>
                      <a:r>
                        <a:rPr lang="en-US" sz="1400" dirty="0" smtClean="0"/>
                        <a:t>A4</a:t>
                      </a:r>
                      <a:endParaRPr lang="en-US" sz="1400" dirty="0"/>
                    </a:p>
                  </a:txBody>
                  <a:tcPr marT="60960" marB="60960"/>
                </a:tc>
                <a:tc>
                  <a:txBody>
                    <a:bodyPr/>
                    <a:lstStyle/>
                    <a:p>
                      <a:r>
                        <a:rPr lang="en-US" sz="1400" dirty="0" smtClean="0"/>
                        <a:t>Dynamic</a:t>
                      </a:r>
                      <a:endParaRPr lang="en-US" sz="1400" dirty="0"/>
                    </a:p>
                  </a:txBody>
                  <a:tcPr marT="60960" marB="60960"/>
                </a:tc>
                <a:tc>
                  <a:txBody>
                    <a:bodyPr/>
                    <a:lstStyle/>
                    <a:p>
                      <a:r>
                        <a:rPr lang="en-US" sz="1400" dirty="0" smtClean="0"/>
                        <a:t>/ranking</a:t>
                      </a:r>
                      <a:endParaRPr lang="en-US" sz="1400" dirty="0"/>
                    </a:p>
                  </a:txBody>
                  <a:tcPr marT="60960" marB="60960"/>
                </a:tc>
                <a:tc>
                  <a:txBody>
                    <a:bodyPr/>
                    <a:lstStyle/>
                    <a:p>
                      <a:r>
                        <a:rPr lang="en-US" sz="1400" dirty="0" smtClean="0"/>
                        <a:t>Hyperlink</a:t>
                      </a:r>
                      <a:endParaRPr lang="en-US" sz="1400" dirty="0"/>
                    </a:p>
                  </a:txBody>
                  <a:tcPr marT="60960" marB="60960"/>
                </a:tc>
                <a:tc>
                  <a:txBody>
                    <a:bodyPr/>
                    <a:lstStyle/>
                    <a:p>
                      <a:r>
                        <a:rPr lang="en-US" sz="1400" dirty="0" smtClean="0"/>
                        <a:t>Disabled</a:t>
                      </a:r>
                      <a:endParaRPr lang="en-US" sz="1400" dirty="0"/>
                    </a:p>
                  </a:txBody>
                  <a:tcPr marT="60960" marB="60960"/>
                </a:tc>
                <a:tc>
                  <a:txBody>
                    <a:bodyPr/>
                    <a:lstStyle/>
                    <a:p>
                      <a:r>
                        <a:rPr lang="en-US" sz="1400" dirty="0" smtClean="0"/>
                        <a:t>Loads</a:t>
                      </a:r>
                      <a:r>
                        <a:rPr lang="en-US" sz="1400" baseline="0" dirty="0" smtClean="0"/>
                        <a:t> ‘ranking’ content</a:t>
                      </a:r>
                      <a:endParaRPr lang="en-US" sz="1400" dirty="0"/>
                    </a:p>
                  </a:txBody>
                  <a:tcPr marT="60960" marB="60960"/>
                </a:tc>
                <a:tc>
                  <a:txBody>
                    <a:bodyPr/>
                    <a:lstStyle/>
                    <a:p>
                      <a:r>
                        <a:rPr lang="en-US" sz="1400" dirty="0" smtClean="0"/>
                        <a:t>None</a:t>
                      </a:r>
                      <a:endParaRPr lang="en-US" sz="1400" dirty="0"/>
                    </a:p>
                  </a:txBody>
                  <a:tcPr marT="60960" marB="60960"/>
                </a:tc>
              </a:tr>
            </a:tbl>
          </a:graphicData>
        </a:graphic>
      </p:graphicFrame>
      <p:sp>
        <p:nvSpPr>
          <p:cNvPr id="2" name="Title 1"/>
          <p:cNvSpPr>
            <a:spLocks noGrp="1"/>
          </p:cNvSpPr>
          <p:nvPr>
            <p:ph type="title"/>
          </p:nvPr>
        </p:nvSpPr>
        <p:spPr/>
        <p:txBody>
          <a:bodyPr/>
          <a:lstStyle/>
          <a:p>
            <a:r>
              <a:rPr lang="en-US" dirty="0" smtClean="0"/>
              <a:t>Sidebar – Front-end</a:t>
            </a:r>
            <a:endParaRPr lang="en-US" dirty="0"/>
          </a:p>
        </p:txBody>
      </p:sp>
      <p:sp>
        <p:nvSpPr>
          <p:cNvPr id="4" name="Slide Number Placeholder 3"/>
          <p:cNvSpPr>
            <a:spLocks noGrp="1"/>
          </p:cNvSpPr>
          <p:nvPr>
            <p:ph type="sldNum" sz="quarter" idx="4"/>
          </p:nvPr>
        </p:nvSpPr>
        <p:spPr/>
        <p:txBody>
          <a:bodyPr/>
          <a:lstStyle/>
          <a:p>
            <a:fld id="{9AEFD468-13DB-4482-BA06-D549E20FEF9C}" type="slidenum">
              <a:rPr lang="en-GB" smtClean="0"/>
              <a:pPr/>
              <a:t>9</a:t>
            </a:fld>
            <a:endParaRPr lang="en-GB" dirty="0"/>
          </a:p>
        </p:txBody>
      </p:sp>
    </p:spTree>
    <p:extLst>
      <p:ext uri="{BB962C8B-B14F-4D97-AF65-F5344CB8AC3E}">
        <p14:creationId xmlns:p14="http://schemas.microsoft.com/office/powerpoint/2010/main" val="220578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LLOWCHARTBACKGROUND" val="Yes"/>
  <p:tag name="SYSTEMID" val="c1ae1fa5-05b4-4168-bb02-7fdf0554d5ee"/>
  <p:tag name="SYSTEMCULTURE" val="en-GB"/>
  <p:tag name="SYSTEMDATE" val="-8587551273743856651"/>
  <p:tag name="SYSTEMTEMPLATE" val="Atradius"/>
  <p:tag name="SYSTEMVERSION" val="1.0.0.0"/>
</p:tagLst>
</file>

<file path=ppt/theme/theme1.xml><?xml version="1.0" encoding="utf-8"?>
<a:theme xmlns:a="http://schemas.openxmlformats.org/drawingml/2006/main" name="Atradius">
  <a:themeElements>
    <a:clrScheme name="Atradius">
      <a:dk1>
        <a:srgbClr val="000000"/>
      </a:dk1>
      <a:lt1>
        <a:srgbClr val="FFFFFF"/>
      </a:lt1>
      <a:dk2>
        <a:srgbClr val="6F2356"/>
      </a:dk2>
      <a:lt2>
        <a:srgbClr val="194D63"/>
      </a:lt2>
      <a:accent1>
        <a:srgbClr val="FB3F3F"/>
      </a:accent1>
      <a:accent2>
        <a:srgbClr val="B0232A"/>
      </a:accent2>
      <a:accent3>
        <a:srgbClr val="666666"/>
      </a:accent3>
      <a:accent4>
        <a:srgbClr val="ABABAB"/>
      </a:accent4>
      <a:accent5>
        <a:srgbClr val="A5C976"/>
      </a:accent5>
      <a:accent6>
        <a:srgbClr val="E7A614"/>
      </a:accent6>
      <a:hlink>
        <a:srgbClr val="8FDAFF"/>
      </a:hlink>
      <a:folHlink>
        <a:srgbClr val="800080"/>
      </a:folHlink>
    </a:clrScheme>
    <a:fontScheme name="Atradius Corporate 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lIns="0" tIns="0" rIns="0" bIns="0" rtlCol="0">
        <a:spAutoFit/>
      </a:bodyPr>
      <a:lstStyle>
        <a:defPPr>
          <a:defRPr sz="1400" dirty="0" err="1" smtClean="0">
            <a:solidFill>
              <a:schemeClr val="accent3"/>
            </a:solidFill>
          </a:defRPr>
        </a:defPPr>
      </a:lstStyle>
    </a:txDef>
  </a:objectDefaults>
  <a:extraClrSchemeLst/>
  <a:extLst>
    <a:ext uri="{05A4C25C-085E-4340-85A3-A5531E510DB2}">
      <thm15:themeFamily xmlns="" xmlns:thm15="http://schemas.microsoft.com/office/thememl/2012/main" name="Atradius.potx" id="{C58853CF-7CD9-41D0-B22B-7D060C7195ED}" vid="{6FE75611-F6E2-43CB-8F29-E072A000C6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1163</Words>
  <Application>Microsoft Office PowerPoint</Application>
  <PresentationFormat>On-screen Show (4:3)</PresentationFormat>
  <Paragraphs>280</Paragraphs>
  <Slides>19</Slides>
  <Notes>9</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Atradius</vt:lpstr>
      <vt:lpstr>Atradius Experience</vt:lpstr>
      <vt:lpstr>Contents</vt:lpstr>
      <vt:lpstr>Overview – Default screen: User options</vt:lpstr>
      <vt:lpstr>Overview – Default slide </vt:lpstr>
      <vt:lpstr>PowerPoint Presentation</vt:lpstr>
      <vt:lpstr>PowerPoint Presentation</vt:lpstr>
      <vt:lpstr>PowerPoint Presentation</vt:lpstr>
      <vt:lpstr>Sidebar – Sidebar header</vt:lpstr>
      <vt:lpstr>Sidebar – Front-end</vt:lpstr>
      <vt:lpstr>Sidebar – Backend </vt:lpstr>
      <vt:lpstr>Sidebar – Backend validation and errors</vt:lpstr>
      <vt:lpstr>Navbar – dropdown menu</vt:lpstr>
      <vt:lpstr>PowerPoint Presentation</vt:lpstr>
      <vt:lpstr>PowerPoint Presentation</vt:lpstr>
      <vt:lpstr>PowerPoint Presentation</vt:lpstr>
      <vt:lpstr>PowerPoint Presentation</vt:lpstr>
      <vt:lpstr>Alerts</vt:lpstr>
      <vt:lpstr>PowerPoint Presentation</vt:lpstr>
      <vt:lpstr>Misc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2015-11-02T15:51:51Z</dcterms:created>
  <dcterms:modified xsi:type="dcterms:W3CDTF">2015-11-05T16:22:58Z</dcterms:modified>
</cp:coreProperties>
</file>